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147471691" r:id="rId2"/>
    <p:sldId id="258" r:id="rId3"/>
    <p:sldId id="2147471217" r:id="rId4"/>
    <p:sldId id="1759" r:id="rId5"/>
    <p:sldId id="292" r:id="rId6"/>
    <p:sldId id="2147471334" r:id="rId7"/>
    <p:sldId id="2071" r:id="rId8"/>
    <p:sldId id="278" r:id="rId9"/>
    <p:sldId id="12588" r:id="rId10"/>
    <p:sldId id="1598" r:id="rId11"/>
    <p:sldId id="1665" r:id="rId12"/>
    <p:sldId id="1666" r:id="rId13"/>
    <p:sldId id="2147471475" r:id="rId14"/>
    <p:sldId id="1768" r:id="rId15"/>
    <p:sldId id="309" r:id="rId16"/>
    <p:sldId id="310" r:id="rId17"/>
    <p:sldId id="318" r:id="rId18"/>
    <p:sldId id="2147471720" r:id="rId19"/>
    <p:sldId id="2141413169" r:id="rId20"/>
    <p:sldId id="316" r:id="rId21"/>
    <p:sldId id="313" r:id="rId22"/>
    <p:sldId id="320" r:id="rId23"/>
    <p:sldId id="321" r:id="rId24"/>
    <p:sldId id="2147471718" r:id="rId25"/>
    <p:sldId id="2147471717" r:id="rId26"/>
    <p:sldId id="2147471722" r:id="rId27"/>
    <p:sldId id="2147471719" r:id="rId28"/>
    <p:sldId id="2080" r:id="rId29"/>
    <p:sldId id="281" r:id="rId30"/>
    <p:sldId id="2147471721" r:id="rId31"/>
    <p:sldId id="282" r:id="rId32"/>
    <p:sldId id="21414131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84AEDE-4221-4735-A806-9F0F6263BACE}" v="87" dt="2026-06-09T14:39:06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6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ss, Missie (GSFC-5330)" userId="fffb457e-94cc-4086-9813-d0a413a27c95" providerId="ADAL" clId="{B8093D4B-5CCE-43DB-B200-9A9A0BBA03DB}"/>
    <pc:docChg chg="undo custSel addSld delSld modSld">
      <pc:chgData name="Vess, Missie (GSFC-5330)" userId="fffb457e-94cc-4086-9813-d0a413a27c95" providerId="ADAL" clId="{B8093D4B-5CCE-43DB-B200-9A9A0BBA03DB}" dt="2026-06-09T14:39:02.112" v="199" actId="21"/>
      <pc:docMkLst>
        <pc:docMk/>
      </pc:docMkLst>
      <pc:sldChg chg="addSp delSp modSp mod">
        <pc:chgData name="Vess, Missie (GSFC-5330)" userId="fffb457e-94cc-4086-9813-d0a413a27c95" providerId="ADAL" clId="{B8093D4B-5CCE-43DB-B200-9A9A0BBA03DB}" dt="2026-06-09T14:24:21.957" v="79" actId="167"/>
        <pc:sldMkLst>
          <pc:docMk/>
          <pc:sldMk cId="3946610810" sldId="258"/>
        </pc:sldMkLst>
        <pc:spChg chg="add del">
          <ac:chgData name="Vess, Missie (GSFC-5330)" userId="fffb457e-94cc-4086-9813-d0a413a27c95" providerId="ADAL" clId="{B8093D4B-5CCE-43DB-B200-9A9A0BBA03DB}" dt="2026-06-09T14:24:14.111" v="78" actId="21"/>
          <ac:spMkLst>
            <pc:docMk/>
            <pc:sldMk cId="3946610810" sldId="258"/>
            <ac:spMk id="2" creationId="{00000000-0000-0000-0000-000000000000}"/>
          </ac:spMkLst>
        </pc:spChg>
        <pc:picChg chg="ord">
          <ac:chgData name="Vess, Missie (GSFC-5330)" userId="fffb457e-94cc-4086-9813-d0a413a27c95" providerId="ADAL" clId="{B8093D4B-5CCE-43DB-B200-9A9A0BBA03DB}" dt="2026-06-09T14:24:21.957" v="79" actId="167"/>
          <ac:picMkLst>
            <pc:docMk/>
            <pc:sldMk cId="3946610810" sldId="258"/>
            <ac:picMk id="7" creationId="{D23FA846-50F1-212E-6527-F729A1B2A906}"/>
          </ac:picMkLst>
        </pc:picChg>
      </pc:sldChg>
      <pc:sldChg chg="delSp modSp mod">
        <pc:chgData name="Vess, Missie (GSFC-5330)" userId="fffb457e-94cc-4086-9813-d0a413a27c95" providerId="ADAL" clId="{B8093D4B-5CCE-43DB-B200-9A9A0BBA03DB}" dt="2026-06-09T14:26:45.966" v="114" actId="1076"/>
        <pc:sldMkLst>
          <pc:docMk/>
          <pc:sldMk cId="3663943585" sldId="278"/>
        </pc:sldMkLst>
        <pc:picChg chg="mod ord">
          <ac:chgData name="Vess, Missie (GSFC-5330)" userId="fffb457e-94cc-4086-9813-d0a413a27c95" providerId="ADAL" clId="{B8093D4B-5CCE-43DB-B200-9A9A0BBA03DB}" dt="2026-06-09T14:26:45.966" v="114" actId="1076"/>
          <ac:picMkLst>
            <pc:docMk/>
            <pc:sldMk cId="3663943585" sldId="278"/>
            <ac:picMk id="2" creationId="{A7652C92-69EC-4A99-54CF-D3299719FCAE}"/>
          </ac:picMkLst>
        </pc:picChg>
        <pc:picChg chg="del">
          <ac:chgData name="Vess, Missie (GSFC-5330)" userId="fffb457e-94cc-4086-9813-d0a413a27c95" providerId="ADAL" clId="{B8093D4B-5CCE-43DB-B200-9A9A0BBA03DB}" dt="2026-06-09T14:26:32.686" v="112" actId="21"/>
          <ac:picMkLst>
            <pc:docMk/>
            <pc:sldMk cId="3663943585" sldId="278"/>
            <ac:picMk id="986" creationId="{00000000-0000-0000-0000-000000000000}"/>
          </ac:picMkLst>
        </pc:picChg>
      </pc:sldChg>
      <pc:sldChg chg="addSp delSp modSp mod">
        <pc:chgData name="Vess, Missie (GSFC-5330)" userId="fffb457e-94cc-4086-9813-d0a413a27c95" providerId="ADAL" clId="{B8093D4B-5CCE-43DB-B200-9A9A0BBA03DB}" dt="2026-06-09T14:38:55.902" v="198" actId="1076"/>
        <pc:sldMkLst>
          <pc:docMk/>
          <pc:sldMk cId="3556149615" sldId="281"/>
        </pc:sldMkLst>
        <pc:spChg chg="add del mod">
          <ac:chgData name="Vess, Missie (GSFC-5330)" userId="fffb457e-94cc-4086-9813-d0a413a27c95" providerId="ADAL" clId="{B8093D4B-5CCE-43DB-B200-9A9A0BBA03DB}" dt="2026-06-09T14:38:45.391" v="196" actId="164"/>
          <ac:spMkLst>
            <pc:docMk/>
            <pc:sldMk cId="3556149615" sldId="281"/>
            <ac:spMk id="3" creationId="{C271EBDD-E706-54C5-7EA8-38A2E88ACB3F}"/>
          </ac:spMkLst>
        </pc:spChg>
        <pc:grpChg chg="add del mod">
          <ac:chgData name="Vess, Missie (GSFC-5330)" userId="fffb457e-94cc-4086-9813-d0a413a27c95" providerId="ADAL" clId="{B8093D4B-5CCE-43DB-B200-9A9A0BBA03DB}" dt="2026-06-09T14:38:48.066" v="197" actId="21"/>
          <ac:grpSpMkLst>
            <pc:docMk/>
            <pc:sldMk cId="3556149615" sldId="281"/>
            <ac:grpSpMk id="2" creationId="{8A509985-E81F-11AE-D536-8596238BDD38}"/>
          </ac:grpSpMkLst>
        </pc:grpChg>
        <pc:grpChg chg="mod">
          <ac:chgData name="Vess, Missie (GSFC-5330)" userId="fffb457e-94cc-4086-9813-d0a413a27c95" providerId="ADAL" clId="{B8093D4B-5CCE-43DB-B200-9A9A0BBA03DB}" dt="2026-06-09T14:38:45.391" v="196" actId="164"/>
          <ac:grpSpMkLst>
            <pc:docMk/>
            <pc:sldMk cId="3556149615" sldId="281"/>
            <ac:grpSpMk id="5" creationId="{38851DB7-A5C5-1B70-9926-7F94DBCB78D8}"/>
          </ac:grpSpMkLst>
        </pc:grpChg>
        <pc:picChg chg="mod">
          <ac:chgData name="Vess, Missie (GSFC-5330)" userId="fffb457e-94cc-4086-9813-d0a413a27c95" providerId="ADAL" clId="{B8093D4B-5CCE-43DB-B200-9A9A0BBA03DB}" dt="2026-06-09T14:38:55.902" v="198" actId="1076"/>
          <ac:picMkLst>
            <pc:docMk/>
            <pc:sldMk cId="3556149615" sldId="281"/>
            <ac:picMk id="14" creationId="{9F7ED6D9-99E0-A0BD-72C5-1D81622787B1}"/>
          </ac:picMkLst>
        </pc:picChg>
      </pc:sldChg>
      <pc:sldChg chg="delSp modSp mod">
        <pc:chgData name="Vess, Missie (GSFC-5330)" userId="fffb457e-94cc-4086-9813-d0a413a27c95" providerId="ADAL" clId="{B8093D4B-5CCE-43DB-B200-9A9A0BBA03DB}" dt="2026-06-09T14:37:00.911" v="193" actId="167"/>
        <pc:sldMkLst>
          <pc:docMk/>
          <pc:sldMk cId="1913146185" sldId="282"/>
        </pc:sldMkLst>
        <pc:spChg chg="del">
          <ac:chgData name="Vess, Missie (GSFC-5330)" userId="fffb457e-94cc-4086-9813-d0a413a27c95" providerId="ADAL" clId="{B8093D4B-5CCE-43DB-B200-9A9A0BBA03DB}" dt="2026-06-09T14:34:24.495" v="185" actId="21"/>
          <ac:spMkLst>
            <pc:docMk/>
            <pc:sldMk cId="1913146185" sldId="282"/>
            <ac:spMk id="1041" creationId="{00000000-0000-0000-0000-000000000000}"/>
          </ac:spMkLst>
        </pc:spChg>
        <pc:picChg chg="del ord">
          <ac:chgData name="Vess, Missie (GSFC-5330)" userId="fffb457e-94cc-4086-9813-d0a413a27c95" providerId="ADAL" clId="{B8093D4B-5CCE-43DB-B200-9A9A0BBA03DB}" dt="2026-06-09T14:36:52.440" v="192" actId="21"/>
          <ac:picMkLst>
            <pc:docMk/>
            <pc:sldMk cId="1913146185" sldId="282"/>
            <ac:picMk id="2" creationId="{2695E07B-A8AB-6FF0-9C62-32E75308E699}"/>
          </ac:picMkLst>
        </pc:picChg>
        <pc:picChg chg="ord">
          <ac:chgData name="Vess, Missie (GSFC-5330)" userId="fffb457e-94cc-4086-9813-d0a413a27c95" providerId="ADAL" clId="{B8093D4B-5CCE-43DB-B200-9A9A0BBA03DB}" dt="2026-06-09T14:37:00.911" v="193" actId="167"/>
          <ac:picMkLst>
            <pc:docMk/>
            <pc:sldMk cId="1913146185" sldId="282"/>
            <ac:picMk id="3" creationId="{ABB432B5-FF3F-09F4-6463-29E4577E9320}"/>
          </ac:picMkLst>
        </pc:picChg>
      </pc:sldChg>
      <pc:sldChg chg="delSp modSp mod">
        <pc:chgData name="Vess, Missie (GSFC-5330)" userId="fffb457e-94cc-4086-9813-d0a413a27c95" providerId="ADAL" clId="{B8093D4B-5CCE-43DB-B200-9A9A0BBA03DB}" dt="2026-06-09T14:26:24.701" v="111" actId="167"/>
        <pc:sldMkLst>
          <pc:docMk/>
          <pc:sldMk cId="964982446" sldId="292"/>
        </pc:sldMkLst>
        <pc:picChg chg="del">
          <ac:chgData name="Vess, Missie (GSFC-5330)" userId="fffb457e-94cc-4086-9813-d0a413a27c95" providerId="ADAL" clId="{B8093D4B-5CCE-43DB-B200-9A9A0BBA03DB}" dt="2026-06-09T14:26:14.146" v="109" actId="21"/>
          <ac:picMkLst>
            <pc:docMk/>
            <pc:sldMk cId="964982446" sldId="292"/>
            <ac:picMk id="4" creationId="{54123528-E1EE-444E-91DB-850C92ECE978}"/>
          </ac:picMkLst>
        </pc:picChg>
        <pc:picChg chg="mod ord">
          <ac:chgData name="Vess, Missie (GSFC-5330)" userId="fffb457e-94cc-4086-9813-d0a413a27c95" providerId="ADAL" clId="{B8093D4B-5CCE-43DB-B200-9A9A0BBA03DB}" dt="2026-06-09T14:26:00.405" v="105" actId="167"/>
          <ac:picMkLst>
            <pc:docMk/>
            <pc:sldMk cId="964982446" sldId="292"/>
            <ac:picMk id="5" creationId="{D193BDF7-53D4-E931-7D5A-3BF0406188D2}"/>
          </ac:picMkLst>
        </pc:picChg>
        <pc:picChg chg="mod ord">
          <ac:chgData name="Vess, Missie (GSFC-5330)" userId="fffb457e-94cc-4086-9813-d0a413a27c95" providerId="ADAL" clId="{B8093D4B-5CCE-43DB-B200-9A9A0BBA03DB}" dt="2026-06-09T14:26:12.030" v="108" actId="167"/>
          <ac:picMkLst>
            <pc:docMk/>
            <pc:sldMk cId="964982446" sldId="292"/>
            <ac:picMk id="6" creationId="{047CFFFF-AE64-6F7D-ABB4-035461FE3A00}"/>
          </ac:picMkLst>
        </pc:picChg>
        <pc:picChg chg="mod ord">
          <ac:chgData name="Vess, Missie (GSFC-5330)" userId="fffb457e-94cc-4086-9813-d0a413a27c95" providerId="ADAL" clId="{B8093D4B-5CCE-43DB-B200-9A9A0BBA03DB}" dt="2026-06-09T14:26:24.701" v="111" actId="167"/>
          <ac:picMkLst>
            <pc:docMk/>
            <pc:sldMk cId="964982446" sldId="292"/>
            <ac:picMk id="8" creationId="{C30A69B7-8DA3-14AB-D517-8E65AAB911F4}"/>
          </ac:picMkLst>
        </pc:picChg>
        <pc:picChg chg="del">
          <ac:chgData name="Vess, Missie (GSFC-5330)" userId="fffb457e-94cc-4086-9813-d0a413a27c95" providerId="ADAL" clId="{B8093D4B-5CCE-43DB-B200-9A9A0BBA03DB}" dt="2026-06-09T14:26:02.480" v="106" actId="21"/>
          <ac:picMkLst>
            <pc:docMk/>
            <pc:sldMk cId="964982446" sldId="292"/>
            <ac:picMk id="14" creationId="{4F6871D6-3570-4F48-8732-8C039EF6BC51}"/>
          </ac:picMkLst>
        </pc:picChg>
        <pc:picChg chg="del">
          <ac:chgData name="Vess, Missie (GSFC-5330)" userId="fffb457e-94cc-4086-9813-d0a413a27c95" providerId="ADAL" clId="{B8093D4B-5CCE-43DB-B200-9A9A0BBA03DB}" dt="2026-06-09T14:25:49.495" v="103" actId="21"/>
          <ac:picMkLst>
            <pc:docMk/>
            <pc:sldMk cId="964982446" sldId="292"/>
            <ac:picMk id="15" creationId="{44874B22-6FEE-8549-B60E-6981135BF813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1526436395" sldId="309"/>
        </pc:sldMkLst>
        <pc:picChg chg="del">
          <ac:chgData name="Vess, Missie (GSFC-5330)" userId="fffb457e-94cc-4086-9813-d0a413a27c95" providerId="ADAL" clId="{B8093D4B-5CCE-43DB-B200-9A9A0BBA03DB}" dt="2026-06-09T14:18:48.054" v="15" actId="21"/>
          <ac:picMkLst>
            <pc:docMk/>
            <pc:sldMk cId="1526436395" sldId="309"/>
            <ac:picMk id="3" creationId="{8AC898AF-08AF-3387-4762-C01451DF218C}"/>
          </ac:picMkLst>
        </pc:picChg>
        <pc:picChg chg="mod">
          <ac:chgData name="Vess, Missie (GSFC-5330)" userId="fffb457e-94cc-4086-9813-d0a413a27c95" providerId="ADAL" clId="{B8093D4B-5CCE-43DB-B200-9A9A0BBA03DB}" dt="2026-06-09T14:18:46.418" v="14" actId="1076"/>
          <ac:picMkLst>
            <pc:docMk/>
            <pc:sldMk cId="1526436395" sldId="309"/>
            <ac:picMk id="5" creationId="{342A54C2-C2D5-88A8-1757-29AACF0CEAF9}"/>
          </ac:picMkLst>
        </pc:picChg>
        <pc:picChg chg="mod">
          <ac:chgData name="Vess, Missie (GSFC-5330)" userId="fffb457e-94cc-4086-9813-d0a413a27c95" providerId="ADAL" clId="{B8093D4B-5CCE-43DB-B200-9A9A0BBA03DB}" dt="2026-06-09T14:18:55.752" v="16" actId="1076"/>
          <ac:picMkLst>
            <pc:docMk/>
            <pc:sldMk cId="1526436395" sldId="309"/>
            <ac:picMk id="6" creationId="{61C03702-3B17-9C91-0C46-AC2091B74662}"/>
          </ac:picMkLst>
        </pc:picChg>
        <pc:picChg chg="del">
          <ac:chgData name="Vess, Missie (GSFC-5330)" userId="fffb457e-94cc-4086-9813-d0a413a27c95" providerId="ADAL" clId="{B8093D4B-5CCE-43DB-B200-9A9A0BBA03DB}" dt="2026-06-09T14:18:36.853" v="13" actId="21"/>
          <ac:picMkLst>
            <pc:docMk/>
            <pc:sldMk cId="1526436395" sldId="309"/>
            <ac:picMk id="8" creationId="{B04A5CF2-1CCD-3ED9-1338-CFB1ACEF6617}"/>
          </ac:picMkLst>
        </pc:picChg>
      </pc:sldChg>
      <pc:sldChg chg="del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3053151426" sldId="310"/>
        </pc:sldMkLst>
        <pc:picChg chg="del">
          <ac:chgData name="Vess, Missie (GSFC-5330)" userId="fffb457e-94cc-4086-9813-d0a413a27c95" providerId="ADAL" clId="{B8093D4B-5CCE-43DB-B200-9A9A0BBA03DB}" dt="2026-06-09T14:18:57.942" v="17" actId="21"/>
          <ac:picMkLst>
            <pc:docMk/>
            <pc:sldMk cId="3053151426" sldId="310"/>
            <ac:picMk id="2" creationId="{C582E306-9C5D-CDBE-F84A-9F5749770CB9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2845837337" sldId="313"/>
        </pc:sldMkLst>
        <pc:picChg chg="del">
          <ac:chgData name="Vess, Missie (GSFC-5330)" userId="fffb457e-94cc-4086-9813-d0a413a27c95" providerId="ADAL" clId="{B8093D4B-5CCE-43DB-B200-9A9A0BBA03DB}" dt="2026-06-09T14:20:30.607" v="36" actId="21"/>
          <ac:picMkLst>
            <pc:docMk/>
            <pc:sldMk cId="2845837337" sldId="313"/>
            <ac:picMk id="4" creationId="{22C1012B-F040-EE01-8F19-2FAD059893BF}"/>
          </ac:picMkLst>
        </pc:picChg>
        <pc:picChg chg="mod">
          <ac:chgData name="Vess, Missie (GSFC-5330)" userId="fffb457e-94cc-4086-9813-d0a413a27c95" providerId="ADAL" clId="{B8093D4B-5CCE-43DB-B200-9A9A0BBA03DB}" dt="2026-06-09T14:20:37.490" v="37" actId="1076"/>
          <ac:picMkLst>
            <pc:docMk/>
            <pc:sldMk cId="2845837337" sldId="313"/>
            <ac:picMk id="5" creationId="{7AE0C0A3-4CA8-8BE6-D195-EB27B9FBFB52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3288933485" sldId="316"/>
        </pc:sldMkLst>
        <pc:picChg chg="del">
          <ac:chgData name="Vess, Missie (GSFC-5330)" userId="fffb457e-94cc-4086-9813-d0a413a27c95" providerId="ADAL" clId="{B8093D4B-5CCE-43DB-B200-9A9A0BBA03DB}" dt="2026-06-09T14:20:12.884" v="32" actId="21"/>
          <ac:picMkLst>
            <pc:docMk/>
            <pc:sldMk cId="3288933485" sldId="316"/>
            <ac:picMk id="2" creationId="{AC5D3C38-6570-FF07-EB67-C3C6983DA647}"/>
          </ac:picMkLst>
        </pc:picChg>
        <pc:picChg chg="del">
          <ac:chgData name="Vess, Missie (GSFC-5330)" userId="fffb457e-94cc-4086-9813-d0a413a27c95" providerId="ADAL" clId="{B8093D4B-5CCE-43DB-B200-9A9A0BBA03DB}" dt="2026-06-09T14:20:21.318" v="34" actId="21"/>
          <ac:picMkLst>
            <pc:docMk/>
            <pc:sldMk cId="3288933485" sldId="316"/>
            <ac:picMk id="3" creationId="{D7C01B12-7F76-80FF-7325-1395442BCAE4}"/>
          </ac:picMkLst>
        </pc:picChg>
        <pc:picChg chg="mod">
          <ac:chgData name="Vess, Missie (GSFC-5330)" userId="fffb457e-94cc-4086-9813-d0a413a27c95" providerId="ADAL" clId="{B8093D4B-5CCE-43DB-B200-9A9A0BBA03DB}" dt="2026-06-09T14:20:19.897" v="33" actId="1076"/>
          <ac:picMkLst>
            <pc:docMk/>
            <pc:sldMk cId="3288933485" sldId="316"/>
            <ac:picMk id="4" creationId="{0B559981-D3CC-2696-6178-F326591B048C}"/>
          </ac:picMkLst>
        </pc:picChg>
        <pc:picChg chg="mod">
          <ac:chgData name="Vess, Missie (GSFC-5330)" userId="fffb457e-94cc-4086-9813-d0a413a27c95" providerId="ADAL" clId="{B8093D4B-5CCE-43DB-B200-9A9A0BBA03DB}" dt="2026-06-09T14:20:27.626" v="35" actId="1076"/>
          <ac:picMkLst>
            <pc:docMk/>
            <pc:sldMk cId="3288933485" sldId="316"/>
            <ac:picMk id="5" creationId="{F8CEAC49-637B-E2EB-63FF-7FAFC92E579F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3065881236" sldId="318"/>
        </pc:sldMkLst>
        <pc:picChg chg="del">
          <ac:chgData name="Vess, Missie (GSFC-5330)" userId="fffb457e-94cc-4086-9813-d0a413a27c95" providerId="ADAL" clId="{B8093D4B-5CCE-43DB-B200-9A9A0BBA03DB}" dt="2026-06-09T14:19:04.899" v="18" actId="21"/>
          <ac:picMkLst>
            <pc:docMk/>
            <pc:sldMk cId="3065881236" sldId="318"/>
            <ac:picMk id="3" creationId="{2469DFE7-4B6F-FA29-5883-6592849F8934}"/>
          </ac:picMkLst>
        </pc:picChg>
        <pc:picChg chg="del">
          <ac:chgData name="Vess, Missie (GSFC-5330)" userId="fffb457e-94cc-4086-9813-d0a413a27c95" providerId="ADAL" clId="{B8093D4B-5CCE-43DB-B200-9A9A0BBA03DB}" dt="2026-06-09T14:19:13.126" v="20" actId="21"/>
          <ac:picMkLst>
            <pc:docMk/>
            <pc:sldMk cId="3065881236" sldId="318"/>
            <ac:picMk id="4" creationId="{3BA8E4C5-7C62-C0C9-8E4C-99A760C03C19}"/>
          </ac:picMkLst>
        </pc:picChg>
        <pc:picChg chg="mod">
          <ac:chgData name="Vess, Missie (GSFC-5330)" userId="fffb457e-94cc-4086-9813-d0a413a27c95" providerId="ADAL" clId="{B8093D4B-5CCE-43DB-B200-9A9A0BBA03DB}" dt="2026-06-09T14:19:11.890" v="19" actId="1076"/>
          <ac:picMkLst>
            <pc:docMk/>
            <pc:sldMk cId="3065881236" sldId="318"/>
            <ac:picMk id="6" creationId="{0637431B-B89F-A624-F5FA-FD27842D66C5}"/>
          </ac:picMkLst>
        </pc:picChg>
        <pc:picChg chg="mod">
          <ac:chgData name="Vess, Missie (GSFC-5330)" userId="fffb457e-94cc-4086-9813-d0a413a27c95" providerId="ADAL" clId="{B8093D4B-5CCE-43DB-B200-9A9A0BBA03DB}" dt="2026-06-09T14:19:21.042" v="21" actId="1076"/>
          <ac:picMkLst>
            <pc:docMk/>
            <pc:sldMk cId="3065881236" sldId="318"/>
            <ac:picMk id="8" creationId="{04D3B89F-8141-4B2F-5B78-D1CF0F8E17DA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2599386701" sldId="320"/>
        </pc:sldMkLst>
        <pc:picChg chg="del">
          <ac:chgData name="Vess, Missie (GSFC-5330)" userId="fffb457e-94cc-4086-9813-d0a413a27c95" providerId="ADAL" clId="{B8093D4B-5CCE-43DB-B200-9A9A0BBA03DB}" dt="2026-06-09T14:20:39.868" v="38" actId="21"/>
          <ac:picMkLst>
            <pc:docMk/>
            <pc:sldMk cId="2599386701" sldId="320"/>
            <ac:picMk id="3" creationId="{66D7CDA9-29D6-E92B-E306-263573E913F1}"/>
          </ac:picMkLst>
        </pc:picChg>
        <pc:picChg chg="del">
          <ac:chgData name="Vess, Missie (GSFC-5330)" userId="fffb457e-94cc-4086-9813-d0a413a27c95" providerId="ADAL" clId="{B8093D4B-5CCE-43DB-B200-9A9A0BBA03DB}" dt="2026-06-09T14:20:47.677" v="40" actId="21"/>
          <ac:picMkLst>
            <pc:docMk/>
            <pc:sldMk cId="2599386701" sldId="320"/>
            <ac:picMk id="5" creationId="{8112A30F-6676-2300-71B2-027656501E4C}"/>
          </ac:picMkLst>
        </pc:picChg>
        <pc:picChg chg="del">
          <ac:chgData name="Vess, Missie (GSFC-5330)" userId="fffb457e-94cc-4086-9813-d0a413a27c95" providerId="ADAL" clId="{B8093D4B-5CCE-43DB-B200-9A9A0BBA03DB}" dt="2026-06-09T14:20:54.629" v="42" actId="21"/>
          <ac:picMkLst>
            <pc:docMk/>
            <pc:sldMk cId="2599386701" sldId="320"/>
            <ac:picMk id="8" creationId="{0188C2CD-CC83-FC6C-7EC5-FCDFD352D435}"/>
          </ac:picMkLst>
        </pc:picChg>
        <pc:picChg chg="mod">
          <ac:chgData name="Vess, Missie (GSFC-5330)" userId="fffb457e-94cc-4086-9813-d0a413a27c95" providerId="ADAL" clId="{B8093D4B-5CCE-43DB-B200-9A9A0BBA03DB}" dt="2026-06-09T14:20:46.242" v="39" actId="1076"/>
          <ac:picMkLst>
            <pc:docMk/>
            <pc:sldMk cId="2599386701" sldId="320"/>
            <ac:picMk id="13" creationId="{55A2BAD2-4B07-A134-D94D-8B40BE3B58F8}"/>
          </ac:picMkLst>
        </pc:picChg>
        <pc:picChg chg="mod">
          <ac:chgData name="Vess, Missie (GSFC-5330)" userId="fffb457e-94cc-4086-9813-d0a413a27c95" providerId="ADAL" clId="{B8093D4B-5CCE-43DB-B200-9A9A0BBA03DB}" dt="2026-06-09T14:20:53.251" v="41" actId="1076"/>
          <ac:picMkLst>
            <pc:docMk/>
            <pc:sldMk cId="2599386701" sldId="320"/>
            <ac:picMk id="14" creationId="{6A1B3896-AB35-62B1-6A0D-A6BD21A91B52}"/>
          </ac:picMkLst>
        </pc:picChg>
        <pc:picChg chg="mod">
          <ac:chgData name="Vess, Missie (GSFC-5330)" userId="fffb457e-94cc-4086-9813-d0a413a27c95" providerId="ADAL" clId="{B8093D4B-5CCE-43DB-B200-9A9A0BBA03DB}" dt="2026-06-09T14:21:03.418" v="44" actId="1036"/>
          <ac:picMkLst>
            <pc:docMk/>
            <pc:sldMk cId="2599386701" sldId="320"/>
            <ac:picMk id="16" creationId="{311E74EA-C396-401E-97A0-A368CB6F2059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3891543154" sldId="321"/>
        </pc:sldMkLst>
        <pc:picChg chg="del">
          <ac:chgData name="Vess, Missie (GSFC-5330)" userId="fffb457e-94cc-4086-9813-d0a413a27c95" providerId="ADAL" clId="{B8093D4B-5CCE-43DB-B200-9A9A0BBA03DB}" dt="2026-06-09T14:21:06.517" v="45" actId="21"/>
          <ac:picMkLst>
            <pc:docMk/>
            <pc:sldMk cId="3891543154" sldId="321"/>
            <ac:picMk id="3" creationId="{1075D5C4-A0C3-EF66-A29C-A38133C674D7}"/>
          </ac:picMkLst>
        </pc:picChg>
        <pc:picChg chg="del">
          <ac:chgData name="Vess, Missie (GSFC-5330)" userId="fffb457e-94cc-4086-9813-d0a413a27c95" providerId="ADAL" clId="{B8093D4B-5CCE-43DB-B200-9A9A0BBA03DB}" dt="2026-06-09T14:21:15.344" v="47" actId="21"/>
          <ac:picMkLst>
            <pc:docMk/>
            <pc:sldMk cId="3891543154" sldId="321"/>
            <ac:picMk id="4" creationId="{CE100F7E-0AE9-DB71-FCBF-EF816C0D1E4D}"/>
          </ac:picMkLst>
        </pc:picChg>
        <pc:picChg chg="del">
          <ac:chgData name="Vess, Missie (GSFC-5330)" userId="fffb457e-94cc-4086-9813-d0a413a27c95" providerId="ADAL" clId="{B8093D4B-5CCE-43DB-B200-9A9A0BBA03DB}" dt="2026-06-09T14:21:23.975" v="49" actId="21"/>
          <ac:picMkLst>
            <pc:docMk/>
            <pc:sldMk cId="3891543154" sldId="321"/>
            <ac:picMk id="5" creationId="{48F25E83-9EB9-C2EA-2C2A-AF41FAD3C4C5}"/>
          </ac:picMkLst>
        </pc:picChg>
        <pc:picChg chg="mod">
          <ac:chgData name="Vess, Missie (GSFC-5330)" userId="fffb457e-94cc-4086-9813-d0a413a27c95" providerId="ADAL" clId="{B8093D4B-5CCE-43DB-B200-9A9A0BBA03DB}" dt="2026-06-09T14:21:14.082" v="46" actId="1076"/>
          <ac:picMkLst>
            <pc:docMk/>
            <pc:sldMk cId="3891543154" sldId="321"/>
            <ac:picMk id="6" creationId="{BF3A23AC-398A-DE12-E768-31900CC7255D}"/>
          </ac:picMkLst>
        </pc:picChg>
        <pc:picChg chg="mod">
          <ac:chgData name="Vess, Missie (GSFC-5330)" userId="fffb457e-94cc-4086-9813-d0a413a27c95" providerId="ADAL" clId="{B8093D4B-5CCE-43DB-B200-9A9A0BBA03DB}" dt="2026-06-09T14:21:22.371" v="48" actId="1076"/>
          <ac:picMkLst>
            <pc:docMk/>
            <pc:sldMk cId="3891543154" sldId="321"/>
            <ac:picMk id="12" creationId="{2F71F7BF-34F9-A521-EC3F-0DC1978BC60C}"/>
          </ac:picMkLst>
        </pc:picChg>
        <pc:picChg chg="mod">
          <ac:chgData name="Vess, Missie (GSFC-5330)" userId="fffb457e-94cc-4086-9813-d0a413a27c95" providerId="ADAL" clId="{B8093D4B-5CCE-43DB-B200-9A9A0BBA03DB}" dt="2026-06-09T14:21:29.962" v="50" actId="1076"/>
          <ac:picMkLst>
            <pc:docMk/>
            <pc:sldMk cId="3891543154" sldId="321"/>
            <ac:picMk id="13" creationId="{22CB2B6F-2832-93D4-464A-E36D829DF610}"/>
          </ac:picMkLst>
        </pc:picChg>
      </pc:sldChg>
      <pc:sldChg chg="delSp modSp mod">
        <pc:chgData name="Vess, Missie (GSFC-5330)" userId="fffb457e-94cc-4086-9813-d0a413a27c95" providerId="ADAL" clId="{B8093D4B-5CCE-43DB-B200-9A9A0BBA03DB}" dt="2026-06-09T14:32:12.398" v="161" actId="1037"/>
        <pc:sldMkLst>
          <pc:docMk/>
          <pc:sldMk cId="2881768432" sldId="1598"/>
        </pc:sldMkLst>
        <pc:picChg chg="mod">
          <ac:chgData name="Vess, Missie (GSFC-5330)" userId="fffb457e-94cc-4086-9813-d0a413a27c95" providerId="ADAL" clId="{B8093D4B-5CCE-43DB-B200-9A9A0BBA03DB}" dt="2026-06-09T14:31:33.166" v="140" actId="1076"/>
          <ac:picMkLst>
            <pc:docMk/>
            <pc:sldMk cId="2881768432" sldId="1598"/>
            <ac:picMk id="3" creationId="{EC25DF37-437E-44BE-7AD2-536055697954}"/>
          </ac:picMkLst>
        </pc:picChg>
        <pc:picChg chg="del">
          <ac:chgData name="Vess, Missie (GSFC-5330)" userId="fffb457e-94cc-4086-9813-d0a413a27c95" providerId="ADAL" clId="{B8093D4B-5CCE-43DB-B200-9A9A0BBA03DB}" dt="2026-06-09T14:31:45.274" v="143" actId="21"/>
          <ac:picMkLst>
            <pc:docMk/>
            <pc:sldMk cId="2881768432" sldId="1598"/>
            <ac:picMk id="4" creationId="{2643B4E5-0028-D7B6-6AE7-EC5A1F8233ED}"/>
          </ac:picMkLst>
        </pc:picChg>
        <pc:picChg chg="del">
          <ac:chgData name="Vess, Missie (GSFC-5330)" userId="fffb457e-94cc-4086-9813-d0a413a27c95" providerId="ADAL" clId="{B8093D4B-5CCE-43DB-B200-9A9A0BBA03DB}" dt="2026-06-09T14:31:34.889" v="141" actId="21"/>
          <ac:picMkLst>
            <pc:docMk/>
            <pc:sldMk cId="2881768432" sldId="1598"/>
            <ac:picMk id="5" creationId="{E8CE8758-1F68-17EA-774C-404DF75B0E5E}"/>
          </ac:picMkLst>
        </pc:picChg>
        <pc:picChg chg="del">
          <ac:chgData name="Vess, Missie (GSFC-5330)" userId="fffb457e-94cc-4086-9813-d0a413a27c95" providerId="ADAL" clId="{B8093D4B-5CCE-43DB-B200-9A9A0BBA03DB}" dt="2026-06-09T14:31:24.324" v="139" actId="21"/>
          <ac:picMkLst>
            <pc:docMk/>
            <pc:sldMk cId="2881768432" sldId="1598"/>
            <ac:picMk id="6" creationId="{BD3F1746-8802-CC2C-45C9-B340ABAC2B3C}"/>
          </ac:picMkLst>
        </pc:picChg>
        <pc:picChg chg="mod">
          <ac:chgData name="Vess, Missie (GSFC-5330)" userId="fffb457e-94cc-4086-9813-d0a413a27c95" providerId="ADAL" clId="{B8093D4B-5CCE-43DB-B200-9A9A0BBA03DB}" dt="2026-06-09T14:32:12.398" v="161" actId="1037"/>
          <ac:picMkLst>
            <pc:docMk/>
            <pc:sldMk cId="2881768432" sldId="1598"/>
            <ac:picMk id="7" creationId="{95645C44-423B-FDB5-9419-2B64B84F9262}"/>
          </ac:picMkLst>
        </pc:picChg>
        <pc:picChg chg="mod modCrop">
          <ac:chgData name="Vess, Missie (GSFC-5330)" userId="fffb457e-94cc-4086-9813-d0a413a27c95" providerId="ADAL" clId="{B8093D4B-5CCE-43DB-B200-9A9A0BBA03DB}" dt="2026-06-09T14:32:10.383" v="160" actId="1037"/>
          <ac:picMkLst>
            <pc:docMk/>
            <pc:sldMk cId="2881768432" sldId="1598"/>
            <ac:picMk id="8" creationId="{98EAE8AB-B6C9-82DF-673A-331A9EE54262}"/>
          </ac:picMkLst>
        </pc:picChg>
      </pc:sldChg>
      <pc:sldChg chg="addSp delSp modSp mod">
        <pc:chgData name="Vess, Missie (GSFC-5330)" userId="fffb457e-94cc-4086-9813-d0a413a27c95" providerId="ADAL" clId="{B8093D4B-5CCE-43DB-B200-9A9A0BBA03DB}" dt="2026-06-09T14:32:49.203" v="168" actId="167"/>
        <pc:sldMkLst>
          <pc:docMk/>
          <pc:sldMk cId="1243053572" sldId="1665"/>
        </pc:sldMkLst>
        <pc:picChg chg="mod">
          <ac:chgData name="Vess, Missie (GSFC-5330)" userId="fffb457e-94cc-4086-9813-d0a413a27c95" providerId="ADAL" clId="{B8093D4B-5CCE-43DB-B200-9A9A0BBA03DB}" dt="2026-06-09T14:32:34.098" v="164" actId="1076"/>
          <ac:picMkLst>
            <pc:docMk/>
            <pc:sldMk cId="1243053572" sldId="1665"/>
            <ac:picMk id="28" creationId="{1975EC59-E0B1-D332-C181-4FADD91AFEB3}"/>
          </ac:picMkLst>
        </pc:picChg>
        <pc:picChg chg="mod ord">
          <ac:chgData name="Vess, Missie (GSFC-5330)" userId="fffb457e-94cc-4086-9813-d0a413a27c95" providerId="ADAL" clId="{B8093D4B-5CCE-43DB-B200-9A9A0BBA03DB}" dt="2026-06-09T14:32:49.203" v="168" actId="167"/>
          <ac:picMkLst>
            <pc:docMk/>
            <pc:sldMk cId="1243053572" sldId="1665"/>
            <ac:picMk id="29" creationId="{0D8DE477-E021-41C8-49E6-CDB48E160428}"/>
          </ac:picMkLst>
        </pc:picChg>
        <pc:picChg chg="del">
          <ac:chgData name="Vess, Missie (GSFC-5330)" userId="fffb457e-94cc-4086-9813-d0a413a27c95" providerId="ADAL" clId="{B8093D4B-5CCE-43DB-B200-9A9A0BBA03DB}" dt="2026-06-09T14:32:39.844" v="166" actId="21"/>
          <ac:picMkLst>
            <pc:docMk/>
            <pc:sldMk cId="1243053572" sldId="1665"/>
            <ac:picMk id="37" creationId="{BDA6CDD9-0690-4049-9501-B0995C403E19}"/>
          </ac:picMkLst>
        </pc:picChg>
        <pc:picChg chg="add del">
          <ac:chgData name="Vess, Missie (GSFC-5330)" userId="fffb457e-94cc-4086-9813-d0a413a27c95" providerId="ADAL" clId="{B8093D4B-5CCE-43DB-B200-9A9A0BBA03DB}" dt="2026-06-09T14:32:34.953" v="165" actId="21"/>
          <ac:picMkLst>
            <pc:docMk/>
            <pc:sldMk cId="1243053572" sldId="1665"/>
            <ac:picMk id="40" creationId="{E57B6B2F-770C-65D3-DEA0-713FB7472231}"/>
          </ac:picMkLst>
        </pc:picChg>
      </pc:sldChg>
      <pc:sldChg chg="delSp modSp mod">
        <pc:chgData name="Vess, Missie (GSFC-5330)" userId="fffb457e-94cc-4086-9813-d0a413a27c95" providerId="ADAL" clId="{B8093D4B-5CCE-43DB-B200-9A9A0BBA03DB}" dt="2026-06-09T14:34:03.083" v="182" actId="1076"/>
        <pc:sldMkLst>
          <pc:docMk/>
          <pc:sldMk cId="3715283589" sldId="1666"/>
        </pc:sldMkLst>
        <pc:grpChg chg="del">
          <ac:chgData name="Vess, Missie (GSFC-5330)" userId="fffb457e-94cc-4086-9813-d0a413a27c95" providerId="ADAL" clId="{B8093D4B-5CCE-43DB-B200-9A9A0BBA03DB}" dt="2026-06-09T14:33:26.741" v="171" actId="21"/>
          <ac:grpSpMkLst>
            <pc:docMk/>
            <pc:sldMk cId="3715283589" sldId="1666"/>
            <ac:grpSpMk id="32" creationId="{AAFC0E4C-345C-4F5D-BCA2-57252BB1F418}"/>
          </ac:grpSpMkLst>
        </pc:grpChg>
        <pc:grpChg chg="del">
          <ac:chgData name="Vess, Missie (GSFC-5330)" userId="fffb457e-94cc-4086-9813-d0a413a27c95" providerId="ADAL" clId="{B8093D4B-5CCE-43DB-B200-9A9A0BBA03DB}" dt="2026-06-09T14:33:10.479" v="169" actId="21"/>
          <ac:grpSpMkLst>
            <pc:docMk/>
            <pc:sldMk cId="3715283589" sldId="1666"/>
            <ac:grpSpMk id="47" creationId="{693E55BE-55B3-7296-D91F-1A87A79667F6}"/>
          </ac:grpSpMkLst>
        </pc:grpChg>
        <pc:grpChg chg="del">
          <ac:chgData name="Vess, Missie (GSFC-5330)" userId="fffb457e-94cc-4086-9813-d0a413a27c95" providerId="ADAL" clId="{B8093D4B-5CCE-43DB-B200-9A9A0BBA03DB}" dt="2026-06-09T14:33:37.114" v="173" actId="21"/>
          <ac:grpSpMkLst>
            <pc:docMk/>
            <pc:sldMk cId="3715283589" sldId="1666"/>
            <ac:grpSpMk id="53" creationId="{F1221F41-3252-5EC6-C55A-AE6726F17376}"/>
          </ac:grpSpMkLst>
        </pc:grpChg>
        <pc:picChg chg="mod">
          <ac:chgData name="Vess, Missie (GSFC-5330)" userId="fffb457e-94cc-4086-9813-d0a413a27c95" providerId="ADAL" clId="{B8093D4B-5CCE-43DB-B200-9A9A0BBA03DB}" dt="2026-06-09T14:33:24.385" v="170" actId="1076"/>
          <ac:picMkLst>
            <pc:docMk/>
            <pc:sldMk cId="3715283589" sldId="1666"/>
            <ac:picMk id="3" creationId="{586D94A6-BE67-AC52-F072-37D6FDAD9EBA}"/>
          </ac:picMkLst>
        </pc:picChg>
        <pc:picChg chg="mod">
          <ac:chgData name="Vess, Missie (GSFC-5330)" userId="fffb457e-94cc-4086-9813-d0a413a27c95" providerId="ADAL" clId="{B8093D4B-5CCE-43DB-B200-9A9A0BBA03DB}" dt="2026-06-09T14:33:34.384" v="172" actId="1076"/>
          <ac:picMkLst>
            <pc:docMk/>
            <pc:sldMk cId="3715283589" sldId="1666"/>
            <ac:picMk id="5" creationId="{5D75E606-41CB-8F4F-EB5B-C21687BFD6BF}"/>
          </ac:picMkLst>
        </pc:picChg>
        <pc:picChg chg="del">
          <ac:chgData name="Vess, Missie (GSFC-5330)" userId="fffb457e-94cc-4086-9813-d0a413a27c95" providerId="ADAL" clId="{B8093D4B-5CCE-43DB-B200-9A9A0BBA03DB}" dt="2026-06-09T14:33:54.831" v="181" actId="21"/>
          <ac:picMkLst>
            <pc:docMk/>
            <pc:sldMk cId="3715283589" sldId="1666"/>
            <ac:picMk id="12" creationId="{1360A6B2-06F1-9DA3-8D08-3EBA749FCE62}"/>
          </ac:picMkLst>
        </pc:picChg>
        <pc:picChg chg="mod ord">
          <ac:chgData name="Vess, Missie (GSFC-5330)" userId="fffb457e-94cc-4086-9813-d0a413a27c95" providerId="ADAL" clId="{B8093D4B-5CCE-43DB-B200-9A9A0BBA03DB}" dt="2026-06-09T14:33:51.801" v="180" actId="1036"/>
          <ac:picMkLst>
            <pc:docMk/>
            <pc:sldMk cId="3715283589" sldId="1666"/>
            <ac:picMk id="13" creationId="{50E1A27D-5470-E55A-0A88-76A1AB3AD89A}"/>
          </ac:picMkLst>
        </pc:picChg>
        <pc:picChg chg="mod">
          <ac:chgData name="Vess, Missie (GSFC-5330)" userId="fffb457e-94cc-4086-9813-d0a413a27c95" providerId="ADAL" clId="{B8093D4B-5CCE-43DB-B200-9A9A0BBA03DB}" dt="2026-06-09T14:34:03.083" v="182" actId="1076"/>
          <ac:picMkLst>
            <pc:docMk/>
            <pc:sldMk cId="3715283589" sldId="1666"/>
            <ac:picMk id="21" creationId="{3BEDD676-2DA4-BE40-964D-252FA9ECD1BA}"/>
          </ac:picMkLst>
        </pc:picChg>
        <pc:cxnChg chg="mod">
          <ac:chgData name="Vess, Missie (GSFC-5330)" userId="fffb457e-94cc-4086-9813-d0a413a27c95" providerId="ADAL" clId="{B8093D4B-5CCE-43DB-B200-9A9A0BBA03DB}" dt="2026-06-09T14:33:37.114" v="173" actId="21"/>
          <ac:cxnSpMkLst>
            <pc:docMk/>
            <pc:sldMk cId="3715283589" sldId="1666"/>
            <ac:cxnSpMk id="10" creationId="{63A932F1-F25E-8A49-9045-38FEAFBFE62D}"/>
          </ac:cxnSpMkLst>
        </pc:cxnChg>
        <pc:cxnChg chg="mod">
          <ac:chgData name="Vess, Missie (GSFC-5330)" userId="fffb457e-94cc-4086-9813-d0a413a27c95" providerId="ADAL" clId="{B8093D4B-5CCE-43DB-B200-9A9A0BBA03DB}" dt="2026-06-09T14:33:37.114" v="173" actId="21"/>
          <ac:cxnSpMkLst>
            <pc:docMk/>
            <pc:sldMk cId="3715283589" sldId="1666"/>
            <ac:cxnSpMk id="11" creationId="{6C1E2940-86FF-F445-B093-90C542137FA2}"/>
          </ac:cxnSpMkLst>
        </pc:cxnChg>
        <pc:cxnChg chg="mod">
          <ac:chgData name="Vess, Missie (GSFC-5330)" userId="fffb457e-94cc-4086-9813-d0a413a27c95" providerId="ADAL" clId="{B8093D4B-5CCE-43DB-B200-9A9A0BBA03DB}" dt="2026-06-09T14:33:10.479" v="169" actId="21"/>
          <ac:cxnSpMkLst>
            <pc:docMk/>
            <pc:sldMk cId="3715283589" sldId="1666"/>
            <ac:cxnSpMk id="28" creationId="{25C788F2-DA90-294B-ACBA-E51845C9BA15}"/>
          </ac:cxnSpMkLst>
        </pc:cxnChg>
        <pc:cxnChg chg="mod">
          <ac:chgData name="Vess, Missie (GSFC-5330)" userId="fffb457e-94cc-4086-9813-d0a413a27c95" providerId="ADAL" clId="{B8093D4B-5CCE-43DB-B200-9A9A0BBA03DB}" dt="2026-06-09T14:33:10.479" v="169" actId="21"/>
          <ac:cxnSpMkLst>
            <pc:docMk/>
            <pc:sldMk cId="3715283589" sldId="1666"/>
            <ac:cxnSpMk id="29" creationId="{AB48E3B6-1D59-CB49-8A8F-1D00309735AB}"/>
          </ac:cxnSpMkLst>
        </pc:cxnChg>
        <pc:cxnChg chg="mod">
          <ac:chgData name="Vess, Missie (GSFC-5330)" userId="fffb457e-94cc-4086-9813-d0a413a27c95" providerId="ADAL" clId="{B8093D4B-5CCE-43DB-B200-9A9A0BBA03DB}" dt="2026-06-09T14:33:10.479" v="169" actId="21"/>
          <ac:cxnSpMkLst>
            <pc:docMk/>
            <pc:sldMk cId="3715283589" sldId="1666"/>
            <ac:cxnSpMk id="30" creationId="{2895AE2B-76C1-164D-A8DF-49C2AE6484D8}"/>
          </ac:cxnSpMkLst>
        </pc:cxnChg>
        <pc:cxnChg chg="mod">
          <ac:chgData name="Vess, Missie (GSFC-5330)" userId="fffb457e-94cc-4086-9813-d0a413a27c95" providerId="ADAL" clId="{B8093D4B-5CCE-43DB-B200-9A9A0BBA03DB}" dt="2026-06-09T14:33:10.479" v="169" actId="21"/>
          <ac:cxnSpMkLst>
            <pc:docMk/>
            <pc:sldMk cId="3715283589" sldId="1666"/>
            <ac:cxnSpMk id="41" creationId="{B7FB331F-F1CB-4E88-86E1-936C70718F85}"/>
          </ac:cxnSpMkLst>
        </pc:cxnChg>
        <pc:cxnChg chg="mod">
          <ac:chgData name="Vess, Missie (GSFC-5330)" userId="fffb457e-94cc-4086-9813-d0a413a27c95" providerId="ADAL" clId="{B8093D4B-5CCE-43DB-B200-9A9A0BBA03DB}" dt="2026-06-09T14:33:26.741" v="171" actId="21"/>
          <ac:cxnSpMkLst>
            <pc:docMk/>
            <pc:sldMk cId="3715283589" sldId="1666"/>
            <ac:cxnSpMk id="42" creationId="{21FE91A3-6C36-4517-ACAC-9A8A71ED8A7F}"/>
          </ac:cxnSpMkLst>
        </pc:cxnChg>
      </pc:sldChg>
      <pc:sldChg chg="delSp modSp mod">
        <pc:chgData name="Vess, Missie (GSFC-5330)" userId="fffb457e-94cc-4086-9813-d0a413a27c95" providerId="ADAL" clId="{B8093D4B-5CCE-43DB-B200-9A9A0BBA03DB}" dt="2026-06-09T14:25:44.748" v="102" actId="1038"/>
        <pc:sldMkLst>
          <pc:docMk/>
          <pc:sldMk cId="2160681939" sldId="1759"/>
        </pc:sldMkLst>
        <pc:picChg chg="del">
          <ac:chgData name="Vess, Missie (GSFC-5330)" userId="fffb457e-94cc-4086-9813-d0a413a27c95" providerId="ADAL" clId="{B8093D4B-5CCE-43DB-B200-9A9A0BBA03DB}" dt="2026-06-09T14:25:24.823" v="97" actId="21"/>
          <ac:picMkLst>
            <pc:docMk/>
            <pc:sldMk cId="2160681939" sldId="1759"/>
            <ac:picMk id="3" creationId="{C6E410FF-8FF8-68A4-253E-54E5973BF82D}"/>
          </ac:picMkLst>
        </pc:picChg>
        <pc:picChg chg="del">
          <ac:chgData name="Vess, Missie (GSFC-5330)" userId="fffb457e-94cc-4086-9813-d0a413a27c95" providerId="ADAL" clId="{B8093D4B-5CCE-43DB-B200-9A9A0BBA03DB}" dt="2026-06-09T14:25:35.264" v="99" actId="21"/>
          <ac:picMkLst>
            <pc:docMk/>
            <pc:sldMk cId="2160681939" sldId="1759"/>
            <ac:picMk id="6" creationId="{737493BA-DA47-A86D-A699-3B54945E086E}"/>
          </ac:picMkLst>
        </pc:picChg>
        <pc:picChg chg="mod">
          <ac:chgData name="Vess, Missie (GSFC-5330)" userId="fffb457e-94cc-4086-9813-d0a413a27c95" providerId="ADAL" clId="{B8093D4B-5CCE-43DB-B200-9A9A0BBA03DB}" dt="2026-06-09T14:25:32.852" v="98" actId="1076"/>
          <ac:picMkLst>
            <pc:docMk/>
            <pc:sldMk cId="2160681939" sldId="1759"/>
            <ac:picMk id="8" creationId="{19857FAB-FD23-4333-0024-75782060B5F8}"/>
          </ac:picMkLst>
        </pc:picChg>
        <pc:picChg chg="mod">
          <ac:chgData name="Vess, Missie (GSFC-5330)" userId="fffb457e-94cc-4086-9813-d0a413a27c95" providerId="ADAL" clId="{B8093D4B-5CCE-43DB-B200-9A9A0BBA03DB}" dt="2026-06-09T14:25:44.748" v="102" actId="1038"/>
          <ac:picMkLst>
            <pc:docMk/>
            <pc:sldMk cId="2160681939" sldId="1759"/>
            <ac:picMk id="9" creationId="{32CA03D8-1457-27DC-4879-15CB12CE8FAD}"/>
          </ac:picMkLst>
        </pc:picChg>
      </pc:sldChg>
      <pc:sldChg chg="addSp delSp modSp add del mod setBg">
        <pc:chgData name="Vess, Missie (GSFC-5330)" userId="fffb457e-94cc-4086-9813-d0a413a27c95" providerId="ADAL" clId="{B8093D4B-5CCE-43DB-B200-9A9A0BBA03DB}" dt="2026-06-09T14:36:44.199" v="191"/>
        <pc:sldMkLst>
          <pc:docMk/>
          <pc:sldMk cId="2245776240" sldId="1768"/>
        </pc:sldMkLst>
        <pc:grpChg chg="add del mod">
          <ac:chgData name="Vess, Missie (GSFC-5330)" userId="fffb457e-94cc-4086-9813-d0a413a27c95" providerId="ADAL" clId="{B8093D4B-5CCE-43DB-B200-9A9A0BBA03DB}" dt="2026-06-09T14:29:04.085" v="137" actId="1076"/>
          <ac:grpSpMkLst>
            <pc:docMk/>
            <pc:sldMk cId="2245776240" sldId="1768"/>
            <ac:grpSpMk id="13" creationId="{02DE93BA-BFC3-1E6D-117F-6BACB5C0D7E5}"/>
          </ac:grpSpMkLst>
        </pc:grpChg>
        <pc:picChg chg="del">
          <ac:chgData name="Vess, Missie (GSFC-5330)" userId="fffb457e-94cc-4086-9813-d0a413a27c95" providerId="ADAL" clId="{B8093D4B-5CCE-43DB-B200-9A9A0BBA03DB}" dt="2026-06-09T14:17:07.419" v="5" actId="21"/>
          <ac:picMkLst>
            <pc:docMk/>
            <pc:sldMk cId="2245776240" sldId="1768"/>
            <ac:picMk id="2" creationId="{096DB122-A075-ED67-A31F-19E33A8D14E3}"/>
          </ac:picMkLst>
        </pc:picChg>
        <pc:picChg chg="add del mod">
          <ac:chgData name="Vess, Missie (GSFC-5330)" userId="fffb457e-94cc-4086-9813-d0a413a27c95" providerId="ADAL" clId="{B8093D4B-5CCE-43DB-B200-9A9A0BBA03DB}" dt="2026-06-09T14:29:04.085" v="137" actId="1076"/>
          <ac:picMkLst>
            <pc:docMk/>
            <pc:sldMk cId="2245776240" sldId="1768"/>
            <ac:picMk id="3" creationId="{3102CF1C-1633-3822-7ADD-0124DF3B0AEA}"/>
          </ac:picMkLst>
        </pc:picChg>
        <pc:picChg chg="add del mod">
          <ac:chgData name="Vess, Missie (GSFC-5330)" userId="fffb457e-94cc-4086-9813-d0a413a27c95" providerId="ADAL" clId="{B8093D4B-5CCE-43DB-B200-9A9A0BBA03DB}" dt="2026-06-09T14:18:16.282" v="10" actId="21"/>
          <ac:picMkLst>
            <pc:docMk/>
            <pc:sldMk cId="2245776240" sldId="1768"/>
            <ac:picMk id="5" creationId="{AD22D8E9-D119-CBE4-F138-B83DE4C7EBD6}"/>
          </ac:picMkLst>
        </pc:picChg>
        <pc:picChg chg="del">
          <ac:chgData name="Vess, Missie (GSFC-5330)" userId="fffb457e-94cc-4086-9813-d0a413a27c95" providerId="ADAL" clId="{B8093D4B-5CCE-43DB-B200-9A9A0BBA03DB}" dt="2026-06-09T14:16:58.099" v="2" actId="21"/>
          <ac:picMkLst>
            <pc:docMk/>
            <pc:sldMk cId="2245776240" sldId="1768"/>
            <ac:picMk id="6" creationId="{2FA8BE0D-2A34-0FAD-F6CA-4FB0B6CC777F}"/>
          </ac:picMkLst>
        </pc:picChg>
        <pc:picChg chg="add del mod">
          <ac:chgData name="Vess, Missie (GSFC-5330)" userId="fffb457e-94cc-4086-9813-d0a413a27c95" providerId="ADAL" clId="{B8093D4B-5CCE-43DB-B200-9A9A0BBA03DB}" dt="2026-06-09T14:18:00.194" v="8" actId="21"/>
          <ac:picMkLst>
            <pc:docMk/>
            <pc:sldMk cId="2245776240" sldId="1768"/>
            <ac:picMk id="10" creationId="{21723647-85FD-8107-5716-308C047D0F2E}"/>
          </ac:picMkLst>
        </pc:picChg>
        <pc:picChg chg="mod">
          <ac:chgData name="Vess, Missie (GSFC-5330)" userId="fffb457e-94cc-4086-9813-d0a413a27c95" providerId="ADAL" clId="{B8093D4B-5CCE-43DB-B200-9A9A0BBA03DB}" dt="2026-06-09T14:18:14.232" v="9" actId="1076"/>
          <ac:picMkLst>
            <pc:docMk/>
            <pc:sldMk cId="2245776240" sldId="1768"/>
            <ac:picMk id="11" creationId="{343FE264-0237-CE5A-5595-56C51D72E07C}"/>
          </ac:picMkLst>
        </pc:picChg>
        <pc:picChg chg="mod">
          <ac:chgData name="Vess, Missie (GSFC-5330)" userId="fffb457e-94cc-4086-9813-d0a413a27c95" providerId="ADAL" clId="{B8093D4B-5CCE-43DB-B200-9A9A0BBA03DB}" dt="2026-06-09T14:18:32.609" v="12" actId="1076"/>
          <ac:picMkLst>
            <pc:docMk/>
            <pc:sldMk cId="2245776240" sldId="1768"/>
            <ac:picMk id="12" creationId="{2020E4A4-2237-9BC0-8513-634D4D08BE86}"/>
          </ac:picMkLst>
        </pc:picChg>
        <pc:picChg chg="mod">
          <ac:chgData name="Vess, Missie (GSFC-5330)" userId="fffb457e-94cc-4086-9813-d0a413a27c95" providerId="ADAL" clId="{B8093D4B-5CCE-43DB-B200-9A9A0BBA03DB}" dt="2026-06-09T14:28:42.927" v="134" actId="1076"/>
          <ac:picMkLst>
            <pc:docMk/>
            <pc:sldMk cId="2245776240" sldId="1768"/>
            <ac:picMk id="14" creationId="{F7CD6657-E45A-B0FE-44A8-0AD07043EF36}"/>
          </ac:picMkLst>
        </pc:picChg>
        <pc:picChg chg="mod">
          <ac:chgData name="Vess, Missie (GSFC-5330)" userId="fffb457e-94cc-4086-9813-d0a413a27c95" providerId="ADAL" clId="{B8093D4B-5CCE-43DB-B200-9A9A0BBA03DB}" dt="2026-06-09T14:29:04.085" v="137" actId="1076"/>
          <ac:picMkLst>
            <pc:docMk/>
            <pc:sldMk cId="2245776240" sldId="1768"/>
            <ac:picMk id="2050" creationId="{50BA7833-E63B-745F-DF63-BB04E5161ACE}"/>
          </ac:picMkLst>
        </pc:picChg>
      </pc:sldChg>
      <pc:sldChg chg="delSp modSp mod">
        <pc:chgData name="Vess, Missie (GSFC-5330)" userId="fffb457e-94cc-4086-9813-d0a413a27c95" providerId="ADAL" clId="{B8093D4B-5CCE-43DB-B200-9A9A0BBA03DB}" dt="2026-06-09T14:34:17.242" v="184" actId="1076"/>
        <pc:sldMkLst>
          <pc:docMk/>
          <pc:sldMk cId="3370336102" sldId="2080"/>
        </pc:sldMkLst>
        <pc:picChg chg="del">
          <ac:chgData name="Vess, Missie (GSFC-5330)" userId="fffb457e-94cc-4086-9813-d0a413a27c95" providerId="ADAL" clId="{B8093D4B-5CCE-43DB-B200-9A9A0BBA03DB}" dt="2026-06-09T14:34:09.933" v="183" actId="21"/>
          <ac:picMkLst>
            <pc:docMk/>
            <pc:sldMk cId="3370336102" sldId="2080"/>
            <ac:picMk id="4" creationId="{4EDC5AD0-B13C-8325-F381-4A3050C7CEBE}"/>
          </ac:picMkLst>
        </pc:picChg>
        <pc:picChg chg="mod">
          <ac:chgData name="Vess, Missie (GSFC-5330)" userId="fffb457e-94cc-4086-9813-d0a413a27c95" providerId="ADAL" clId="{B8093D4B-5CCE-43DB-B200-9A9A0BBA03DB}" dt="2026-06-09T14:34:17.242" v="184" actId="1076"/>
          <ac:picMkLst>
            <pc:docMk/>
            <pc:sldMk cId="3370336102" sldId="2080"/>
            <ac:picMk id="5" creationId="{01949194-E6A2-5454-D4B4-E766084708D0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456387783" sldId="2141413169"/>
        </pc:sldMkLst>
        <pc:picChg chg="del">
          <ac:chgData name="Vess, Missie (GSFC-5330)" userId="fffb457e-94cc-4086-9813-d0a413a27c95" providerId="ADAL" clId="{B8093D4B-5CCE-43DB-B200-9A9A0BBA03DB}" dt="2026-06-09T14:19:52.397" v="28" actId="21"/>
          <ac:picMkLst>
            <pc:docMk/>
            <pc:sldMk cId="456387783" sldId="2141413169"/>
            <ac:picMk id="5" creationId="{248C1028-A3AB-466B-0102-62F48B68B8D0}"/>
          </ac:picMkLst>
        </pc:picChg>
        <pc:picChg chg="del">
          <ac:chgData name="Vess, Missie (GSFC-5330)" userId="fffb457e-94cc-4086-9813-d0a413a27c95" providerId="ADAL" clId="{B8093D4B-5CCE-43DB-B200-9A9A0BBA03DB}" dt="2026-06-09T14:20:02.492" v="30" actId="21"/>
          <ac:picMkLst>
            <pc:docMk/>
            <pc:sldMk cId="456387783" sldId="2141413169"/>
            <ac:picMk id="7" creationId="{A2E11E10-4023-A92E-86ED-0E32465384BB}"/>
          </ac:picMkLst>
        </pc:picChg>
        <pc:picChg chg="mod">
          <ac:chgData name="Vess, Missie (GSFC-5330)" userId="fffb457e-94cc-4086-9813-d0a413a27c95" providerId="ADAL" clId="{B8093D4B-5CCE-43DB-B200-9A9A0BBA03DB}" dt="2026-06-09T14:20:01.370" v="29" actId="1076"/>
          <ac:picMkLst>
            <pc:docMk/>
            <pc:sldMk cId="456387783" sldId="2141413169"/>
            <ac:picMk id="8" creationId="{F7822E8F-FB9A-779E-E29A-77436D039EFF}"/>
          </ac:picMkLst>
        </pc:picChg>
        <pc:picChg chg="mod">
          <ac:chgData name="Vess, Missie (GSFC-5330)" userId="fffb457e-94cc-4086-9813-d0a413a27c95" providerId="ADAL" clId="{B8093D4B-5CCE-43DB-B200-9A9A0BBA03DB}" dt="2026-06-09T14:20:08.995" v="31" actId="1076"/>
          <ac:picMkLst>
            <pc:docMk/>
            <pc:sldMk cId="456387783" sldId="2141413169"/>
            <ac:picMk id="9" creationId="{01B03452-61C6-0C05-478E-84932A486B92}"/>
          </ac:picMkLst>
        </pc:picChg>
      </pc:sldChg>
      <pc:sldChg chg="delSp mod">
        <pc:chgData name="Vess, Missie (GSFC-5330)" userId="fffb457e-94cc-4086-9813-d0a413a27c95" providerId="ADAL" clId="{B8093D4B-5CCE-43DB-B200-9A9A0BBA03DB}" dt="2026-06-09T14:39:02.112" v="199" actId="21"/>
        <pc:sldMkLst>
          <pc:docMk/>
          <pc:sldMk cId="4163040996" sldId="2141413180"/>
        </pc:sldMkLst>
        <pc:picChg chg="del">
          <ac:chgData name="Vess, Missie (GSFC-5330)" userId="fffb457e-94cc-4086-9813-d0a413a27c95" providerId="ADAL" clId="{B8093D4B-5CCE-43DB-B200-9A9A0BBA03DB}" dt="2026-06-09T14:39:02.112" v="199" actId="21"/>
          <ac:picMkLst>
            <pc:docMk/>
            <pc:sldMk cId="4163040996" sldId="2141413180"/>
            <ac:picMk id="3" creationId="{9F6B08D3-65A3-1263-8A14-53BFA61AEF2F}"/>
          </ac:picMkLst>
        </pc:picChg>
      </pc:sldChg>
      <pc:sldChg chg="delSp modSp mod">
        <pc:chgData name="Vess, Missie (GSFC-5330)" userId="fffb457e-94cc-4086-9813-d0a413a27c95" providerId="ADAL" clId="{B8093D4B-5CCE-43DB-B200-9A9A0BBA03DB}" dt="2026-06-09T14:25:18.597" v="96" actId="6549"/>
        <pc:sldMkLst>
          <pc:docMk/>
          <pc:sldMk cId="2155963298" sldId="2147471217"/>
        </pc:sldMkLst>
        <pc:graphicFrameChg chg="modGraphic">
          <ac:chgData name="Vess, Missie (GSFC-5330)" userId="fffb457e-94cc-4086-9813-d0a413a27c95" providerId="ADAL" clId="{B8093D4B-5CCE-43DB-B200-9A9A0BBA03DB}" dt="2026-06-09T14:25:18.597" v="96" actId="6549"/>
          <ac:graphicFrameMkLst>
            <pc:docMk/>
            <pc:sldMk cId="2155963298" sldId="2147471217"/>
            <ac:graphicFrameMk id="6" creationId="{40069E65-1851-304C-98F3-93853308313E}"/>
          </ac:graphicFrameMkLst>
        </pc:graphicFrameChg>
        <pc:picChg chg="mod">
          <ac:chgData name="Vess, Missie (GSFC-5330)" userId="fffb457e-94cc-4086-9813-d0a413a27c95" providerId="ADAL" clId="{B8093D4B-5CCE-43DB-B200-9A9A0BBA03DB}" dt="2026-06-09T14:24:54.540" v="81" actId="1076"/>
          <ac:picMkLst>
            <pc:docMk/>
            <pc:sldMk cId="2155963298" sldId="2147471217"/>
            <ac:picMk id="10" creationId="{688028E3-E48B-9A6A-2E4E-21367A290423}"/>
          </ac:picMkLst>
        </pc:picChg>
        <pc:picChg chg="del">
          <ac:chgData name="Vess, Missie (GSFC-5330)" userId="fffb457e-94cc-4086-9813-d0a413a27c95" providerId="ADAL" clId="{B8093D4B-5CCE-43DB-B200-9A9A0BBA03DB}" dt="2026-06-09T14:24:44.150" v="80" actId="21"/>
          <ac:picMkLst>
            <pc:docMk/>
            <pc:sldMk cId="2155963298" sldId="2147471217"/>
            <ac:picMk id="1026" creationId="{630C8908-D520-9F48-8C89-B4B5AFA12B7C}"/>
          </ac:picMkLst>
        </pc:picChg>
      </pc:sldChg>
      <pc:sldChg chg="addSp modSp add del">
        <pc:chgData name="Vess, Missie (GSFC-5330)" userId="fffb457e-94cc-4086-9813-d0a413a27c95" providerId="ADAL" clId="{B8093D4B-5CCE-43DB-B200-9A9A0BBA03DB}" dt="2026-06-09T14:35:07.418" v="187"/>
        <pc:sldMkLst>
          <pc:docMk/>
          <pc:sldMk cId="1111259679" sldId="2147471475"/>
        </pc:sldMkLst>
        <pc:spChg chg="add mod">
          <ac:chgData name="Vess, Missie (GSFC-5330)" userId="fffb457e-94cc-4086-9813-d0a413a27c95" providerId="ADAL" clId="{B8093D4B-5CCE-43DB-B200-9A9A0BBA03DB}" dt="2026-06-09T14:35:07.418" v="187"/>
          <ac:spMkLst>
            <pc:docMk/>
            <pc:sldMk cId="1111259679" sldId="2147471475"/>
            <ac:spMk id="1041" creationId="{00000000-0000-0000-0000-000000000000}"/>
          </ac:spMkLst>
        </pc:sp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2607600137" sldId="2147471717"/>
        </pc:sldMkLst>
        <pc:picChg chg="del">
          <ac:chgData name="Vess, Missie (GSFC-5330)" userId="fffb457e-94cc-4086-9813-d0a413a27c95" providerId="ADAL" clId="{B8093D4B-5CCE-43DB-B200-9A9A0BBA03DB}" dt="2026-06-09T14:22:02.862" v="56" actId="21"/>
          <ac:picMkLst>
            <pc:docMk/>
            <pc:sldMk cId="2607600137" sldId="2147471717"/>
            <ac:picMk id="2" creationId="{E42C6DDC-2157-E5AD-6713-88D2A8F2EB12}"/>
          </ac:picMkLst>
        </pc:picChg>
        <pc:picChg chg="del">
          <ac:chgData name="Vess, Missie (GSFC-5330)" userId="fffb457e-94cc-4086-9813-d0a413a27c95" providerId="ADAL" clId="{B8093D4B-5CCE-43DB-B200-9A9A0BBA03DB}" dt="2026-06-09T14:22:11.462" v="58" actId="21"/>
          <ac:picMkLst>
            <pc:docMk/>
            <pc:sldMk cId="2607600137" sldId="2147471717"/>
            <ac:picMk id="4" creationId="{9FE89267-3A58-389C-5894-A1C8F01E355B}"/>
          </ac:picMkLst>
        </pc:picChg>
        <pc:picChg chg="del">
          <ac:chgData name="Vess, Missie (GSFC-5330)" userId="fffb457e-94cc-4086-9813-d0a413a27c95" providerId="ADAL" clId="{B8093D4B-5CCE-43DB-B200-9A9A0BBA03DB}" dt="2026-06-09T14:22:22.085" v="60" actId="21"/>
          <ac:picMkLst>
            <pc:docMk/>
            <pc:sldMk cId="2607600137" sldId="2147471717"/>
            <ac:picMk id="5" creationId="{99889B7A-3628-14CE-F5EE-162EA71D0B57}"/>
          </ac:picMkLst>
        </pc:picChg>
        <pc:picChg chg="del">
          <ac:chgData name="Vess, Missie (GSFC-5330)" userId="fffb457e-94cc-4086-9813-d0a413a27c95" providerId="ADAL" clId="{B8093D4B-5CCE-43DB-B200-9A9A0BBA03DB}" dt="2026-06-09T14:22:32.213" v="62" actId="21"/>
          <ac:picMkLst>
            <pc:docMk/>
            <pc:sldMk cId="2607600137" sldId="2147471717"/>
            <ac:picMk id="6" creationId="{CEAB4BD1-1E1D-00DE-B306-0ECF96F6A65A}"/>
          </ac:picMkLst>
        </pc:picChg>
        <pc:picChg chg="del">
          <ac:chgData name="Vess, Missie (GSFC-5330)" userId="fffb457e-94cc-4086-9813-d0a413a27c95" providerId="ADAL" clId="{B8093D4B-5CCE-43DB-B200-9A9A0BBA03DB}" dt="2026-06-09T14:22:41.383" v="64" actId="21"/>
          <ac:picMkLst>
            <pc:docMk/>
            <pc:sldMk cId="2607600137" sldId="2147471717"/>
            <ac:picMk id="7" creationId="{0DD71B3C-40F4-065C-DDBE-0986F30BD74D}"/>
          </ac:picMkLst>
        </pc:picChg>
        <pc:picChg chg="del">
          <ac:chgData name="Vess, Missie (GSFC-5330)" userId="fffb457e-94cc-4086-9813-d0a413a27c95" providerId="ADAL" clId="{B8093D4B-5CCE-43DB-B200-9A9A0BBA03DB}" dt="2026-06-09T14:22:48.960" v="66" actId="21"/>
          <ac:picMkLst>
            <pc:docMk/>
            <pc:sldMk cId="2607600137" sldId="2147471717"/>
            <ac:picMk id="8" creationId="{ACAB1391-6938-DF24-5A16-1EA37EE4F631}"/>
          </ac:picMkLst>
        </pc:picChg>
        <pc:picChg chg="del">
          <ac:chgData name="Vess, Missie (GSFC-5330)" userId="fffb457e-94cc-4086-9813-d0a413a27c95" providerId="ADAL" clId="{B8093D4B-5CCE-43DB-B200-9A9A0BBA03DB}" dt="2026-06-09T14:22:57.670" v="68" actId="21"/>
          <ac:picMkLst>
            <pc:docMk/>
            <pc:sldMk cId="2607600137" sldId="2147471717"/>
            <ac:picMk id="10" creationId="{BE219616-C16C-3D31-C9BA-BB408455C49F}"/>
          </ac:picMkLst>
        </pc:picChg>
        <pc:picChg chg="mod">
          <ac:chgData name="Vess, Missie (GSFC-5330)" userId="fffb457e-94cc-4086-9813-d0a413a27c95" providerId="ADAL" clId="{B8093D4B-5CCE-43DB-B200-9A9A0BBA03DB}" dt="2026-06-09T14:22:10.163" v="57" actId="1076"/>
          <ac:picMkLst>
            <pc:docMk/>
            <pc:sldMk cId="2607600137" sldId="2147471717"/>
            <ac:picMk id="11" creationId="{3AD779B2-ADEC-2974-39FF-8FC632EEE4DB}"/>
          </ac:picMkLst>
        </pc:picChg>
        <pc:picChg chg="mod">
          <ac:chgData name="Vess, Missie (GSFC-5330)" userId="fffb457e-94cc-4086-9813-d0a413a27c95" providerId="ADAL" clId="{B8093D4B-5CCE-43DB-B200-9A9A0BBA03DB}" dt="2026-06-09T14:22:20.547" v="59" actId="1076"/>
          <ac:picMkLst>
            <pc:docMk/>
            <pc:sldMk cId="2607600137" sldId="2147471717"/>
            <ac:picMk id="13" creationId="{B39EFEAA-8C53-D6A4-2757-ACA23101A6C6}"/>
          </ac:picMkLst>
        </pc:picChg>
        <pc:picChg chg="mod">
          <ac:chgData name="Vess, Missie (GSFC-5330)" userId="fffb457e-94cc-4086-9813-d0a413a27c95" providerId="ADAL" clId="{B8093D4B-5CCE-43DB-B200-9A9A0BBA03DB}" dt="2026-06-09T14:22:30.532" v="61" actId="1076"/>
          <ac:picMkLst>
            <pc:docMk/>
            <pc:sldMk cId="2607600137" sldId="2147471717"/>
            <ac:picMk id="14" creationId="{FEAEBC8E-7B21-D4B6-2BFA-8C85A699EACC}"/>
          </ac:picMkLst>
        </pc:picChg>
        <pc:picChg chg="mod">
          <ac:chgData name="Vess, Missie (GSFC-5330)" userId="fffb457e-94cc-4086-9813-d0a413a27c95" providerId="ADAL" clId="{B8093D4B-5CCE-43DB-B200-9A9A0BBA03DB}" dt="2026-06-09T14:22:39.733" v="63" actId="1076"/>
          <ac:picMkLst>
            <pc:docMk/>
            <pc:sldMk cId="2607600137" sldId="2147471717"/>
            <ac:picMk id="15" creationId="{DFB08F79-9F69-790B-D95A-1D31CADC75FF}"/>
          </ac:picMkLst>
        </pc:picChg>
        <pc:picChg chg="mod">
          <ac:chgData name="Vess, Missie (GSFC-5330)" userId="fffb457e-94cc-4086-9813-d0a413a27c95" providerId="ADAL" clId="{B8093D4B-5CCE-43DB-B200-9A9A0BBA03DB}" dt="2026-06-09T14:22:47.676" v="65" actId="1076"/>
          <ac:picMkLst>
            <pc:docMk/>
            <pc:sldMk cId="2607600137" sldId="2147471717"/>
            <ac:picMk id="16" creationId="{709AD0A6-38FB-5A1D-75FE-5D58C666B662}"/>
          </ac:picMkLst>
        </pc:picChg>
        <pc:picChg chg="mod">
          <ac:chgData name="Vess, Missie (GSFC-5330)" userId="fffb457e-94cc-4086-9813-d0a413a27c95" providerId="ADAL" clId="{B8093D4B-5CCE-43DB-B200-9A9A0BBA03DB}" dt="2026-06-09T14:22:56.500" v="67" actId="1076"/>
          <ac:picMkLst>
            <pc:docMk/>
            <pc:sldMk cId="2607600137" sldId="2147471717"/>
            <ac:picMk id="17" creationId="{AB583E93-6F72-3F0B-DF21-808B301FF3A6}"/>
          </ac:picMkLst>
        </pc:picChg>
        <pc:picChg chg="mod">
          <ac:chgData name="Vess, Missie (GSFC-5330)" userId="fffb457e-94cc-4086-9813-d0a413a27c95" providerId="ADAL" clId="{B8093D4B-5CCE-43DB-B200-9A9A0BBA03DB}" dt="2026-06-09T14:23:06.899" v="71" actId="1037"/>
          <ac:picMkLst>
            <pc:docMk/>
            <pc:sldMk cId="2607600137" sldId="2147471717"/>
            <ac:picMk id="19" creationId="{4B64EC02-E6F7-3630-A3E7-77375FB2DC33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3257580598" sldId="2147471718"/>
        </pc:sldMkLst>
        <pc:picChg chg="del">
          <ac:chgData name="Vess, Missie (GSFC-5330)" userId="fffb457e-94cc-4086-9813-d0a413a27c95" providerId="ADAL" clId="{B8093D4B-5CCE-43DB-B200-9A9A0BBA03DB}" dt="2026-06-09T14:21:34.159" v="51" actId="21"/>
          <ac:picMkLst>
            <pc:docMk/>
            <pc:sldMk cId="3257580598" sldId="2147471718"/>
            <ac:picMk id="2" creationId="{A6A4B45A-CC4F-C48E-6ED0-A29442183DEC}"/>
          </ac:picMkLst>
        </pc:picChg>
        <pc:picChg chg="del">
          <ac:chgData name="Vess, Missie (GSFC-5330)" userId="fffb457e-94cc-4086-9813-d0a413a27c95" providerId="ADAL" clId="{B8093D4B-5CCE-43DB-B200-9A9A0BBA03DB}" dt="2026-06-09T14:21:43.437" v="53" actId="21"/>
          <ac:picMkLst>
            <pc:docMk/>
            <pc:sldMk cId="3257580598" sldId="2147471718"/>
            <ac:picMk id="4" creationId="{0CCE55CC-0834-4A05-46BF-F496167B9CD7}"/>
          </ac:picMkLst>
        </pc:picChg>
        <pc:picChg chg="del">
          <ac:chgData name="Vess, Missie (GSFC-5330)" userId="fffb457e-94cc-4086-9813-d0a413a27c95" providerId="ADAL" clId="{B8093D4B-5CCE-43DB-B200-9A9A0BBA03DB}" dt="2026-06-09T14:21:53.550" v="54" actId="21"/>
          <ac:picMkLst>
            <pc:docMk/>
            <pc:sldMk cId="3257580598" sldId="2147471718"/>
            <ac:picMk id="5" creationId="{DCD956D8-6F04-F56D-DF3F-102DA4F5AA1E}"/>
          </ac:picMkLst>
        </pc:picChg>
        <pc:picChg chg="mod">
          <ac:chgData name="Vess, Missie (GSFC-5330)" userId="fffb457e-94cc-4086-9813-d0a413a27c95" providerId="ADAL" clId="{B8093D4B-5CCE-43DB-B200-9A9A0BBA03DB}" dt="2026-06-09T14:21:42.259" v="52" actId="1076"/>
          <ac:picMkLst>
            <pc:docMk/>
            <pc:sldMk cId="3257580598" sldId="2147471718"/>
            <ac:picMk id="6" creationId="{A72B5F6F-4EFE-D5CE-B528-6E56696B223D}"/>
          </ac:picMkLst>
        </pc:picChg>
        <pc:picChg chg="mod">
          <ac:chgData name="Vess, Missie (GSFC-5330)" userId="fffb457e-94cc-4086-9813-d0a413a27c95" providerId="ADAL" clId="{B8093D4B-5CCE-43DB-B200-9A9A0BBA03DB}" dt="2026-06-09T14:22:00.099" v="55" actId="1076"/>
          <ac:picMkLst>
            <pc:docMk/>
            <pc:sldMk cId="3257580598" sldId="2147471718"/>
            <ac:picMk id="10" creationId="{3FC7FFF2-24B8-74DC-0A93-B80453D51A3D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1063721524" sldId="2147471720"/>
        </pc:sldMkLst>
        <pc:picChg chg="del">
          <ac:chgData name="Vess, Missie (GSFC-5330)" userId="fffb457e-94cc-4086-9813-d0a413a27c95" providerId="ADAL" clId="{B8093D4B-5CCE-43DB-B200-9A9A0BBA03DB}" dt="2026-06-09T14:19:23.652" v="22" actId="21"/>
          <ac:picMkLst>
            <pc:docMk/>
            <pc:sldMk cId="1063721524" sldId="2147471720"/>
            <ac:picMk id="9" creationId="{F5F90907-F873-06A5-06B9-DF77BE824FE6}"/>
          </ac:picMkLst>
        </pc:picChg>
        <pc:picChg chg="del">
          <ac:chgData name="Vess, Missie (GSFC-5330)" userId="fffb457e-94cc-4086-9813-d0a413a27c95" providerId="ADAL" clId="{B8093D4B-5CCE-43DB-B200-9A9A0BBA03DB}" dt="2026-06-09T14:19:34.053" v="24" actId="21"/>
          <ac:picMkLst>
            <pc:docMk/>
            <pc:sldMk cId="1063721524" sldId="2147471720"/>
            <ac:picMk id="10" creationId="{00E0C729-EE2E-0B8B-0360-6AF60A44E054}"/>
          </ac:picMkLst>
        </pc:picChg>
        <pc:picChg chg="del">
          <ac:chgData name="Vess, Missie (GSFC-5330)" userId="fffb457e-94cc-4086-9813-d0a413a27c95" providerId="ADAL" clId="{B8093D4B-5CCE-43DB-B200-9A9A0BBA03DB}" dt="2026-06-09T14:19:42.902" v="26" actId="21"/>
          <ac:picMkLst>
            <pc:docMk/>
            <pc:sldMk cId="1063721524" sldId="2147471720"/>
            <ac:picMk id="11" creationId="{34F0A076-F72B-7256-7CAE-675A16154356}"/>
          </ac:picMkLst>
        </pc:picChg>
        <pc:picChg chg="mod">
          <ac:chgData name="Vess, Missie (GSFC-5330)" userId="fffb457e-94cc-4086-9813-d0a413a27c95" providerId="ADAL" clId="{B8093D4B-5CCE-43DB-B200-9A9A0BBA03DB}" dt="2026-06-09T14:19:32.736" v="23" actId="1076"/>
          <ac:picMkLst>
            <pc:docMk/>
            <pc:sldMk cId="1063721524" sldId="2147471720"/>
            <ac:picMk id="12" creationId="{BC2F7D02-DBD8-8609-4F0A-AE5C3E46A094}"/>
          </ac:picMkLst>
        </pc:picChg>
        <pc:picChg chg="mod">
          <ac:chgData name="Vess, Missie (GSFC-5330)" userId="fffb457e-94cc-4086-9813-d0a413a27c95" providerId="ADAL" clId="{B8093D4B-5CCE-43DB-B200-9A9A0BBA03DB}" dt="2026-06-09T14:19:40.881" v="25" actId="1076"/>
          <ac:picMkLst>
            <pc:docMk/>
            <pc:sldMk cId="1063721524" sldId="2147471720"/>
            <ac:picMk id="13" creationId="{1BDC4DC1-0D0A-BA61-E0F5-C2752D9100B0}"/>
          </ac:picMkLst>
        </pc:picChg>
        <pc:picChg chg="mod">
          <ac:chgData name="Vess, Missie (GSFC-5330)" userId="fffb457e-94cc-4086-9813-d0a413a27c95" providerId="ADAL" clId="{B8093D4B-5CCE-43DB-B200-9A9A0BBA03DB}" dt="2026-06-09T14:19:50.065" v="27" actId="1076"/>
          <ac:picMkLst>
            <pc:docMk/>
            <pc:sldMk cId="1063721524" sldId="2147471720"/>
            <ac:picMk id="14" creationId="{B01FB289-D095-5C73-E6C9-5D7D0FB25230}"/>
          </ac:picMkLst>
        </pc:picChg>
      </pc:sldChg>
      <pc:sldChg chg="delSp modSp add del mod">
        <pc:chgData name="Vess, Missie (GSFC-5330)" userId="fffb457e-94cc-4086-9813-d0a413a27c95" providerId="ADAL" clId="{B8093D4B-5CCE-43DB-B200-9A9A0BBA03DB}" dt="2026-06-09T14:36:44.199" v="191"/>
        <pc:sldMkLst>
          <pc:docMk/>
          <pc:sldMk cId="937940680" sldId="2147471722"/>
        </pc:sldMkLst>
        <pc:picChg chg="del">
          <ac:chgData name="Vess, Missie (GSFC-5330)" userId="fffb457e-94cc-4086-9813-d0a413a27c95" providerId="ADAL" clId="{B8093D4B-5CCE-43DB-B200-9A9A0BBA03DB}" dt="2026-06-09T14:23:12.848" v="72" actId="21"/>
          <ac:picMkLst>
            <pc:docMk/>
            <pc:sldMk cId="937940680" sldId="2147471722"/>
            <ac:picMk id="3" creationId="{E4366166-A504-92F0-3E93-B010C94F5FA9}"/>
          </ac:picMkLst>
        </pc:picChg>
        <pc:picChg chg="del">
          <ac:chgData name="Vess, Missie (GSFC-5330)" userId="fffb457e-94cc-4086-9813-d0a413a27c95" providerId="ADAL" clId="{B8093D4B-5CCE-43DB-B200-9A9A0BBA03DB}" dt="2026-06-09T14:23:23.545" v="74" actId="21"/>
          <ac:picMkLst>
            <pc:docMk/>
            <pc:sldMk cId="937940680" sldId="2147471722"/>
            <ac:picMk id="5" creationId="{777697DD-893E-2652-E854-E923D593201E}"/>
          </ac:picMkLst>
        </pc:picChg>
        <pc:picChg chg="mod">
          <ac:chgData name="Vess, Missie (GSFC-5330)" userId="fffb457e-94cc-4086-9813-d0a413a27c95" providerId="ADAL" clId="{B8093D4B-5CCE-43DB-B200-9A9A0BBA03DB}" dt="2026-06-09T14:23:21.164" v="73" actId="1076"/>
          <ac:picMkLst>
            <pc:docMk/>
            <pc:sldMk cId="937940680" sldId="2147471722"/>
            <ac:picMk id="7" creationId="{C685DA05-A5A4-1680-060D-BCCC7EDDE53F}"/>
          </ac:picMkLst>
        </pc:picChg>
        <pc:picChg chg="mod">
          <ac:chgData name="Vess, Missie (GSFC-5330)" userId="fffb457e-94cc-4086-9813-d0a413a27c95" providerId="ADAL" clId="{B8093D4B-5CCE-43DB-B200-9A9A0BBA03DB}" dt="2026-06-09T14:23:30.675" v="75" actId="1076"/>
          <ac:picMkLst>
            <pc:docMk/>
            <pc:sldMk cId="937940680" sldId="2147471722"/>
            <ac:picMk id="8" creationId="{00166430-BD96-86F2-988D-6F915CDFA98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E4F6A-EEDF-4BB6-81A5-086C28810A02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31371-013F-49D6-A1C2-184A515C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2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13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8813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98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2635E-8ED7-4C24-9409-4CD7213B7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BF5260-4D16-522F-CFBB-A04ABF0E7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4BFC3-1E66-C121-B0DC-12FA070D2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svs.gsfc.nasa.gov</a:t>
            </a:r>
            <a:r>
              <a:rPr lang="en-US" dirty="0"/>
              <a:t>/14181</a:t>
            </a:r>
          </a:p>
        </p:txBody>
      </p:sp>
    </p:spTree>
    <p:extLst>
      <p:ext uri="{BB962C8B-B14F-4D97-AF65-F5344CB8AC3E}">
        <p14:creationId xmlns:p14="http://schemas.microsoft.com/office/powerpoint/2010/main" val="649952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>
          <a:extLst>
            <a:ext uri="{FF2B5EF4-FFF2-40B4-BE49-F238E27FC236}">
              <a16:creationId xmlns:a16="http://schemas.microsoft.com/office/drawing/2014/main" id="{794D1049-4DF4-C65A-9F16-A462351AC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>
            <a:extLst>
              <a:ext uri="{FF2B5EF4-FFF2-40B4-BE49-F238E27FC236}">
                <a16:creationId xmlns:a16="http://schemas.microsoft.com/office/drawing/2014/main" id="{70410B84-B494-7B2A-A77A-DDF4A5D33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30:notes">
            <a:extLst>
              <a:ext uri="{FF2B5EF4-FFF2-40B4-BE49-F238E27FC236}">
                <a16:creationId xmlns:a16="http://schemas.microsoft.com/office/drawing/2014/main" id="{820F6FEC-D4E1-8F03-A0BE-F614571F86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Sources: cleared photos directory</a:t>
            </a:r>
            <a:endParaRPr/>
          </a:p>
        </p:txBody>
      </p:sp>
      <p:sp>
        <p:nvSpPr>
          <p:cNvPr id="1062" name="Google Shape;1062;p30:notes">
            <a:extLst>
              <a:ext uri="{FF2B5EF4-FFF2-40B4-BE49-F238E27FC236}">
                <a16:creationId xmlns:a16="http://schemas.microsoft.com/office/drawing/2014/main" id="{BE179134-D806-F9E7-77A9-DC2DFE7ACA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77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>
          <a:extLst>
            <a:ext uri="{FF2B5EF4-FFF2-40B4-BE49-F238E27FC236}">
              <a16:creationId xmlns:a16="http://schemas.microsoft.com/office/drawing/2014/main" id="{F9CC5DD9-E04E-F3E5-7AAE-307949FD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>
            <a:extLst>
              <a:ext uri="{FF2B5EF4-FFF2-40B4-BE49-F238E27FC236}">
                <a16:creationId xmlns:a16="http://schemas.microsoft.com/office/drawing/2014/main" id="{B1DF4119-D42B-990A-7B6F-AD1F5E088B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30:notes">
            <a:extLst>
              <a:ext uri="{FF2B5EF4-FFF2-40B4-BE49-F238E27FC236}">
                <a16:creationId xmlns:a16="http://schemas.microsoft.com/office/drawing/2014/main" id="{8816DF6B-077F-3D31-9724-4DA433C91C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Sources: cleared photos directory</a:t>
            </a:r>
            <a:endParaRPr/>
          </a:p>
        </p:txBody>
      </p:sp>
      <p:sp>
        <p:nvSpPr>
          <p:cNvPr id="1062" name="Google Shape;1062;p30:notes">
            <a:extLst>
              <a:ext uri="{FF2B5EF4-FFF2-40B4-BE49-F238E27FC236}">
                <a16:creationId xmlns:a16="http://schemas.microsoft.com/office/drawing/2014/main" id="{47D3C7C9-D7FA-84F0-D450-4B3EE1836B9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806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>
          <a:extLst>
            <a:ext uri="{FF2B5EF4-FFF2-40B4-BE49-F238E27FC236}">
              <a16:creationId xmlns:a16="http://schemas.microsoft.com/office/drawing/2014/main" id="{26188AA8-FC41-03CE-C590-CCAE792EB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>
            <a:extLst>
              <a:ext uri="{FF2B5EF4-FFF2-40B4-BE49-F238E27FC236}">
                <a16:creationId xmlns:a16="http://schemas.microsoft.com/office/drawing/2014/main" id="{E3C24F99-4DE2-4167-9A23-DE085BF36D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30:notes">
            <a:extLst>
              <a:ext uri="{FF2B5EF4-FFF2-40B4-BE49-F238E27FC236}">
                <a16:creationId xmlns:a16="http://schemas.microsoft.com/office/drawing/2014/main" id="{87BF15C3-0822-8ACE-488C-7AB82202EB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Sources: cleared photos directory</a:t>
            </a:r>
            <a:endParaRPr/>
          </a:p>
        </p:txBody>
      </p:sp>
      <p:sp>
        <p:nvSpPr>
          <p:cNvPr id="1062" name="Google Shape;1062;p30:notes">
            <a:extLst>
              <a:ext uri="{FF2B5EF4-FFF2-40B4-BE49-F238E27FC236}">
                <a16:creationId xmlns:a16="http://schemas.microsoft.com/office/drawing/2014/main" id="{F59C262A-A6DD-2965-6CB5-4B782E0306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933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AD946-E217-44D8-8FD8-0E9787CD4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73596-08AC-4EDD-B8DF-F3EDF071E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DE328F-487F-469A-CEF3-41711DF8D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MR10"/>
              </a:rPr>
              <a:t>On the bottom of the Spacecraft bus is the Communications Module, which contains the deployable, 1.7m dual-band (S- and Ka-) gimbaled high gain antenna, the dual-axis (Azimuth/Elevation) antenna pointing system, and the Radio Frequency (RF) communications hardware. During the nominal mission, S-band communications is used for command uplink and housekeeping telemetry downlink and Ka-band communications is used for high-speed science data downlink. The RF subsystem also includes two omni S-Band antennas for initial post-launch communications (until the High Gain Antenna is deployed) and for contingency communications during the operational mission.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CE78A-4B87-9768-3A6E-77FA3554D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6275C-0645-43A9-ACDA-247FEB91D8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35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>
          <a:extLst>
            <a:ext uri="{FF2B5EF4-FFF2-40B4-BE49-F238E27FC236}">
              <a16:creationId xmlns:a16="http://schemas.microsoft.com/office/drawing/2014/main" id="{65AC8531-87B9-74AE-EA01-AD62CC9F5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>
            <a:extLst>
              <a:ext uri="{FF2B5EF4-FFF2-40B4-BE49-F238E27FC236}">
                <a16:creationId xmlns:a16="http://schemas.microsoft.com/office/drawing/2014/main" id="{1BFC1FC5-2883-475B-D70C-B92A80B2F6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30:notes">
            <a:extLst>
              <a:ext uri="{FF2B5EF4-FFF2-40B4-BE49-F238E27FC236}">
                <a16:creationId xmlns:a16="http://schemas.microsoft.com/office/drawing/2014/main" id="{3EB61B56-A24C-877B-49DB-0DA5BD1C28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Sources: cleared photos directory</a:t>
            </a:r>
            <a:endParaRPr/>
          </a:p>
        </p:txBody>
      </p:sp>
      <p:sp>
        <p:nvSpPr>
          <p:cNvPr id="1062" name="Google Shape;1062;p30:notes">
            <a:extLst>
              <a:ext uri="{FF2B5EF4-FFF2-40B4-BE49-F238E27FC236}">
                <a16:creationId xmlns:a16="http://schemas.microsoft.com/office/drawing/2014/main" id="{FDBE9CA0-5026-8619-375C-815B722287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658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>
          <a:extLst>
            <a:ext uri="{FF2B5EF4-FFF2-40B4-BE49-F238E27FC236}">
              <a16:creationId xmlns:a16="http://schemas.microsoft.com/office/drawing/2014/main" id="{CBA69F35-252D-1996-7140-ADC9C25D1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>
            <a:extLst>
              <a:ext uri="{FF2B5EF4-FFF2-40B4-BE49-F238E27FC236}">
                <a16:creationId xmlns:a16="http://schemas.microsoft.com/office/drawing/2014/main" id="{A0057BD2-36F7-AFA4-2095-F59929ACB3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30:notes">
            <a:extLst>
              <a:ext uri="{FF2B5EF4-FFF2-40B4-BE49-F238E27FC236}">
                <a16:creationId xmlns:a16="http://schemas.microsoft.com/office/drawing/2014/main" id="{A86F2687-59B6-23BD-55F8-C877571929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Sources: cleared photos directory</a:t>
            </a:r>
            <a:endParaRPr/>
          </a:p>
        </p:txBody>
      </p:sp>
      <p:sp>
        <p:nvSpPr>
          <p:cNvPr id="1062" name="Google Shape;1062;p30:notes">
            <a:extLst>
              <a:ext uri="{FF2B5EF4-FFF2-40B4-BE49-F238E27FC236}">
                <a16:creationId xmlns:a16="http://schemas.microsoft.com/office/drawing/2014/main" id="{3F57C775-EC9C-9BBA-CB38-3F912978218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1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>
          <a:extLst>
            <a:ext uri="{FF2B5EF4-FFF2-40B4-BE49-F238E27FC236}">
              <a16:creationId xmlns:a16="http://schemas.microsoft.com/office/drawing/2014/main" id="{F22A2CAF-A384-4561-BD88-06B8FD1B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>
            <a:extLst>
              <a:ext uri="{FF2B5EF4-FFF2-40B4-BE49-F238E27FC236}">
                <a16:creationId xmlns:a16="http://schemas.microsoft.com/office/drawing/2014/main" id="{1CBFF7D7-AAD0-0635-7207-86284DE9EF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30:notes">
            <a:extLst>
              <a:ext uri="{FF2B5EF4-FFF2-40B4-BE49-F238E27FC236}">
                <a16:creationId xmlns:a16="http://schemas.microsoft.com/office/drawing/2014/main" id="{BA2E3E4A-AAF7-D047-179F-4420926CA5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Sources: cleared photos directory</a:t>
            </a:r>
            <a:endParaRPr dirty="0"/>
          </a:p>
        </p:txBody>
      </p:sp>
      <p:sp>
        <p:nvSpPr>
          <p:cNvPr id="1062" name="Google Shape;1062;p30:notes">
            <a:extLst>
              <a:ext uri="{FF2B5EF4-FFF2-40B4-BE49-F238E27FC236}">
                <a16:creationId xmlns:a16="http://schemas.microsoft.com/office/drawing/2014/main" id="{5749BFD6-7D17-707D-0CC6-4160308388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>
          <a:extLst>
            <a:ext uri="{FF2B5EF4-FFF2-40B4-BE49-F238E27FC236}">
              <a16:creationId xmlns:a16="http://schemas.microsoft.com/office/drawing/2014/main" id="{3954BACF-AF0A-8D6E-2BED-D1613D670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>
            <a:extLst>
              <a:ext uri="{FF2B5EF4-FFF2-40B4-BE49-F238E27FC236}">
                <a16:creationId xmlns:a16="http://schemas.microsoft.com/office/drawing/2014/main" id="{FA7D14F2-C807-0F2D-B8DC-DCC61447F8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30:notes">
            <a:extLst>
              <a:ext uri="{FF2B5EF4-FFF2-40B4-BE49-F238E27FC236}">
                <a16:creationId xmlns:a16="http://schemas.microsoft.com/office/drawing/2014/main" id="{A20A7598-3B6F-C1DB-5630-15B1647350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Sources: cleared photos directory</a:t>
            </a:r>
            <a:endParaRPr/>
          </a:p>
        </p:txBody>
      </p:sp>
      <p:sp>
        <p:nvSpPr>
          <p:cNvPr id="1062" name="Google Shape;1062;p30:notes">
            <a:extLst>
              <a:ext uri="{FF2B5EF4-FFF2-40B4-BE49-F238E27FC236}">
                <a16:creationId xmlns:a16="http://schemas.microsoft.com/office/drawing/2014/main" id="{2E4D4C13-BC9C-08B5-5586-E3FF3EC270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98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7A692-A61B-405B-B10D-98D382F811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7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61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8" name="Google Shape;1038;p27:notes"/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Eclipse </a:t>
            </a:r>
            <a:r>
              <a:rPr lang="en-US" dirty="0" err="1"/>
              <a:t>hubble</a:t>
            </a:r>
            <a:r>
              <a:rPr lang="en-US" dirty="0"/>
              <a:t> archive in just over 2 weeks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9" name="Google Shape;1039;p27:notes"/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84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6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8DCF4-6CE7-9B62-1A47-6843B2534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04D7B-AAFF-F827-B110-96DC8739D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4F6F5-8559-5B7B-E418-30E1FE9F4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roman.gsfc.nasa.gov</a:t>
            </a:r>
            <a:r>
              <a:rPr lang="en-US" dirty="0"/>
              <a:t>/gallery-</a:t>
            </a:r>
            <a:r>
              <a:rPr lang="en-US" dirty="0" err="1"/>
              <a:t>technical_data.html</a:t>
            </a:r>
            <a:r>
              <a:rPr lang="en-US" dirty="0"/>
              <a:t> (</a:t>
            </a:r>
            <a:r>
              <a:rPr lang="en-US" b="0" i="1" dirty="0">
                <a:solidFill>
                  <a:srgbClr val="000000"/>
                </a:solidFill>
                <a:effectLst/>
                <a:latin typeface="Raleway" panose="020F0502020204030204" pitchFamily="34" charset="0"/>
              </a:rPr>
              <a:t>Credit: NASA/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Raleway" panose="020F0502020204030204" pitchFamily="34" charset="0"/>
              </a:rPr>
              <a:t>STSci</a:t>
            </a:r>
            <a:r>
              <a:rPr lang="en-US" b="0" i="1" dirty="0">
                <a:solidFill>
                  <a:srgbClr val="000000"/>
                </a:solidFill>
                <a:effectLst/>
                <a:latin typeface="Raleway" panose="020F0502020204030204" pitchFamily="34" charset="0"/>
              </a:rPr>
              <a:t>/Ann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Raleway" panose="020F0502020204030204" pitchFamily="34" charset="0"/>
              </a:rPr>
              <a:t>Feild</a:t>
            </a:r>
            <a:r>
              <a:rPr lang="en-US" b="0" i="1" dirty="0">
                <a:solidFill>
                  <a:srgbClr val="000000"/>
                </a:solidFill>
                <a:effectLst/>
                <a:latin typeface="Raleway" panose="020F0502020204030204" pitchFamily="34" charset="0"/>
              </a:rPr>
              <a:t>)</a:t>
            </a:r>
            <a:endParaRPr lang="en-US" dirty="0"/>
          </a:p>
          <a:p>
            <a:r>
              <a:rPr lang="en-US" dirty="0"/>
              <a:t>Cosmic pie chart: https://</a:t>
            </a:r>
            <a:r>
              <a:rPr lang="en-US" dirty="0" err="1"/>
              <a:t>svs.gsfc.nasa.gov</a:t>
            </a:r>
            <a:r>
              <a:rPr lang="en-US" dirty="0"/>
              <a:t>/12307 (credit GSFC)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94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34DC-802B-4E76-9549-72AF9455C8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96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13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6275C-0645-43A9-ACDA-247FEB91D8B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8813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65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3" name="Google Shape;983;p23:notes"/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/>
          <a:p>
            <a:r>
              <a:rPr lang="en-US" sz="2000" b="0" dirty="0"/>
              <a:t>High-Latitude Wide Area Survey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b="1" dirty="0"/>
              <a:t>Multiwavelength Imaging </a:t>
            </a:r>
            <a:r>
              <a:rPr lang="en-US" dirty="0"/>
              <a:t>- Weak lensing measurements of hundreds of millions of galaxies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b="1" dirty="0"/>
              <a:t>Spectroscopy (</a:t>
            </a:r>
            <a:r>
              <a:rPr lang="en-US" b="1" dirty="0" err="1"/>
              <a:t>grism</a:t>
            </a:r>
            <a:r>
              <a:rPr lang="en-US" dirty="0"/>
              <a:t>) - Redshifts of tens-of-millions of galaxies</a:t>
            </a:r>
            <a:endParaRPr lang="en-US" sz="2000" dirty="0"/>
          </a:p>
          <a:p>
            <a:endParaRPr lang="en-US" sz="2000" dirty="0"/>
          </a:p>
          <a:p>
            <a:r>
              <a:rPr lang="en-US" sz="2000" b="0" dirty="0"/>
              <a:t>High-Latitude Time-Domain Survey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b="1" dirty="0"/>
              <a:t>Supernova Cosmology </a:t>
            </a:r>
            <a:r>
              <a:rPr lang="en-US" dirty="0"/>
              <a:t>- Light curves for many thousands of supernovae, a subset with prism spectra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b="0" dirty="0"/>
              <a:t>Galactic Bulge Time Domain Survey</a:t>
            </a:r>
          </a:p>
          <a:p>
            <a:pPr lvl="1"/>
            <a:r>
              <a:rPr lang="en-US" b="1" dirty="0"/>
              <a:t>Exoplanet microlensing </a:t>
            </a:r>
            <a:r>
              <a:rPr lang="en-US" dirty="0"/>
              <a:t>– Use light curves for &gt;100 million stars to find ~1400 bound planets and ~200 free floating planets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4" name="Google Shape;984;p23:notes"/>
          <p:cNvSpPr txBox="1">
            <a:spLocks noGrp="1"/>
          </p:cNvSpPr>
          <p:nvPr>
            <p:ph type="sldNum" idx="12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209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6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3350" y="1055688"/>
            <a:ext cx="9398000" cy="5287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45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3350" y="1055688"/>
            <a:ext cx="9398000" cy="5287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7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1430000" cy="5486400"/>
          </a:xfrm>
        </p:spPr>
        <p:txBody>
          <a:bodyPr>
            <a:normAutofit/>
          </a:bodyPr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4253B7-4313-1248-91FC-65853064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75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5B40CB-8EF2-D441-B93D-5ABF168D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39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08563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33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5B40CB-8EF2-D441-B93D-5ABF168D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568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95C0CA-D8BA-2CEE-DA5B-3452E86F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07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74726"/>
            <a:ext cx="5486400" cy="5578474"/>
          </a:xfrm>
        </p:spPr>
        <p:txBody>
          <a:bodyPr>
            <a:normAutofit/>
          </a:bodyPr>
          <a:lstStyle>
            <a:lvl1pPr marL="177404" indent="-177404">
              <a:tabLst/>
              <a:defRPr sz="1500" b="1"/>
            </a:lvl1pPr>
            <a:lvl2pPr marL="348854" indent="-171450">
              <a:tabLst/>
              <a:defRPr sz="1350"/>
            </a:lvl2pPr>
            <a:lvl3pPr marL="520304" indent="-171450">
              <a:tabLst/>
              <a:defRPr sz="1200"/>
            </a:lvl3pPr>
            <a:lvl4pPr marL="691754" indent="-171450">
              <a:tabLst/>
              <a:defRPr sz="1050"/>
            </a:lvl4pPr>
            <a:lvl5pPr marL="863204" indent="-171450">
              <a:tabLst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74726"/>
            <a:ext cx="5486400" cy="5578474"/>
          </a:xfrm>
        </p:spPr>
        <p:txBody>
          <a:bodyPr>
            <a:normAutofit/>
          </a:bodyPr>
          <a:lstStyle>
            <a:lvl1pPr marL="177404" indent="-177404">
              <a:tabLst/>
              <a:defRPr sz="1500" b="1"/>
            </a:lvl1pPr>
            <a:lvl2pPr marL="348854" indent="-171450">
              <a:tabLst/>
              <a:defRPr sz="1350"/>
            </a:lvl2pPr>
            <a:lvl3pPr marL="520304" indent="-171450">
              <a:tabLst/>
              <a:defRPr sz="1200"/>
            </a:lvl3pPr>
            <a:lvl4pPr marL="691754" indent="-171450">
              <a:tabLst/>
              <a:defRPr sz="1050"/>
            </a:lvl4pPr>
            <a:lvl5pPr marL="863204" indent="-171450">
              <a:tabLst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1419B7-E4A6-9F43-A0FB-397DAFCA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77788"/>
            <a:ext cx="9550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877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c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79F30-0C4E-129E-8EED-7ED629C21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70"/>
            <a:ext cx="12139431" cy="6828430"/>
          </a:xfrm>
          <a:prstGeom prst="rect">
            <a:avLst/>
          </a:prstGeom>
        </p:spPr>
      </p:pic>
      <p:sp>
        <p:nvSpPr>
          <p:cNvPr id="28" name="Rectangle 78">
            <a:extLst>
              <a:ext uri="{FF2B5EF4-FFF2-40B4-BE49-F238E27FC236}">
                <a16:creationId xmlns:a16="http://schemas.microsoft.com/office/drawing/2014/main" id="{5375F6D1-B1E9-E9F0-6FB2-8DD38AD6FF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877" y="6428320"/>
            <a:ext cx="1158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/>
          <a:p>
            <a:pPr algn="ctr"/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NASA GODDARD SPACE FLIGHT CENTER • JET</a:t>
            </a: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PROPULSION LABORATORY • </a:t>
            </a:r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L3HARRIS TECHNOLOGIES •  BAE SYSTEMS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•</a:t>
            </a:r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TELEDYNE • NASA KENNEDY SPACE CENTER • SPACE TELESCOPE SCIENCE INSTITUTE  • IPAC</a:t>
            </a:r>
          </a:p>
          <a:p>
            <a:pPr algn="ctr"/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EUROPEAN SPACE AGENCY • JAPAN AEROSPACE EXPLORATION AGENCY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•</a:t>
            </a:r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LABORATOIRE D’ASTROPHYSIQUE DE MARSEILLE •  CENTRE NATIONAL </a:t>
            </a:r>
            <a:r>
              <a:rPr lang="en-US" sz="1000" b="1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d'ÉTUDES</a:t>
            </a:r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SPATIALES  • MAX PLANCK INSTITUTE FOR ASTRONOMY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2B7136-81C0-9128-D722-241479472907}"/>
              </a:ext>
            </a:extLst>
          </p:cNvPr>
          <p:cNvSpPr>
            <a:spLocks/>
          </p:cNvSpPr>
          <p:nvPr userDrawn="1"/>
        </p:nvSpPr>
        <p:spPr>
          <a:xfrm>
            <a:off x="3733800" y="-1"/>
            <a:ext cx="8458200" cy="6452307"/>
          </a:xfrm>
          <a:prstGeom prst="rect">
            <a:avLst/>
          </a:prstGeom>
          <a:gradFill>
            <a:gsLst>
              <a:gs pos="1000">
                <a:schemeClr val="accent1">
                  <a:alpha val="0"/>
                  <a:lumMod val="0"/>
                </a:schemeClr>
              </a:gs>
              <a:gs pos="79000">
                <a:srgbClr val="000000">
                  <a:alpha val="70688"/>
                </a:srgbClr>
              </a:gs>
              <a:gs pos="68000">
                <a:schemeClr val="tx1">
                  <a:alpha val="88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440DA0-A26F-C1ED-C311-4B73B767F5CF}"/>
              </a:ext>
            </a:extLst>
          </p:cNvPr>
          <p:cNvSpPr>
            <a:spLocks/>
          </p:cNvSpPr>
          <p:nvPr userDrawn="1"/>
        </p:nvSpPr>
        <p:spPr>
          <a:xfrm>
            <a:off x="894773" y="2090018"/>
            <a:ext cx="167155" cy="208695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6CC7C68E-E710-F902-CC73-62617B994DBC}"/>
              </a:ext>
            </a:extLst>
          </p:cNvPr>
          <p:cNvSpPr>
            <a:spLocks/>
          </p:cNvSpPr>
          <p:nvPr userDrawn="1"/>
        </p:nvSpPr>
        <p:spPr>
          <a:xfrm>
            <a:off x="6096000" y="4268824"/>
            <a:ext cx="227740" cy="228600"/>
          </a:xfrm>
          <a:prstGeom prst="star4">
            <a:avLst/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71D20E41-E5B3-D4E0-D482-123144513E6B}"/>
              </a:ext>
            </a:extLst>
          </p:cNvPr>
          <p:cNvSpPr>
            <a:spLocks/>
          </p:cNvSpPr>
          <p:nvPr userDrawn="1"/>
        </p:nvSpPr>
        <p:spPr>
          <a:xfrm>
            <a:off x="6656993" y="955070"/>
            <a:ext cx="227740" cy="228600"/>
          </a:xfrm>
          <a:prstGeom prst="star4">
            <a:avLst/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A65AD254-5F15-C3F9-194A-065566B72B78}"/>
              </a:ext>
            </a:extLst>
          </p:cNvPr>
          <p:cNvSpPr>
            <a:spLocks/>
          </p:cNvSpPr>
          <p:nvPr userDrawn="1"/>
        </p:nvSpPr>
        <p:spPr>
          <a:xfrm rot="733220">
            <a:off x="11170505" y="2798624"/>
            <a:ext cx="152400" cy="140732"/>
          </a:xfrm>
          <a:prstGeom prst="star4">
            <a:avLst/>
          </a:prstGeom>
          <a:solidFill>
            <a:srgbClr val="EEECE1">
              <a:alpha val="25098"/>
            </a:srgbClr>
          </a:solidFill>
          <a:ln>
            <a:solidFill>
              <a:srgbClr val="EEECE1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E7BF03FB-F3E0-D994-3B88-3F2BE7FD1231}"/>
              </a:ext>
            </a:extLst>
          </p:cNvPr>
          <p:cNvSpPr>
            <a:spLocks/>
          </p:cNvSpPr>
          <p:nvPr userDrawn="1"/>
        </p:nvSpPr>
        <p:spPr>
          <a:xfrm rot="733220">
            <a:off x="8170589" y="2423802"/>
            <a:ext cx="179190" cy="181596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4 Points 13">
            <a:extLst>
              <a:ext uri="{FF2B5EF4-FFF2-40B4-BE49-F238E27FC236}">
                <a16:creationId xmlns:a16="http://schemas.microsoft.com/office/drawing/2014/main" id="{160AF542-6D4A-C116-02A4-6D87D94DF2E7}"/>
              </a:ext>
            </a:extLst>
          </p:cNvPr>
          <p:cNvSpPr>
            <a:spLocks/>
          </p:cNvSpPr>
          <p:nvPr userDrawn="1"/>
        </p:nvSpPr>
        <p:spPr>
          <a:xfrm rot="1331020">
            <a:off x="5023607" y="1454896"/>
            <a:ext cx="307149" cy="326230"/>
          </a:xfrm>
          <a:prstGeom prst="star4">
            <a:avLst>
              <a:gd name="adj" fmla="val 8526"/>
            </a:avLst>
          </a:prstGeom>
          <a:solidFill>
            <a:srgbClr val="EEECE1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5CE84FD0-3EA9-ABDF-0C64-6477442F2EB2}"/>
              </a:ext>
            </a:extLst>
          </p:cNvPr>
          <p:cNvSpPr>
            <a:spLocks/>
          </p:cNvSpPr>
          <p:nvPr userDrawn="1"/>
        </p:nvSpPr>
        <p:spPr>
          <a:xfrm rot="733220">
            <a:off x="10439226" y="2364488"/>
            <a:ext cx="92444" cy="141936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E9B1C19F-6BD2-BBD9-60F9-08F11823E0D7}"/>
              </a:ext>
            </a:extLst>
          </p:cNvPr>
          <p:cNvSpPr>
            <a:spLocks/>
          </p:cNvSpPr>
          <p:nvPr userDrawn="1"/>
        </p:nvSpPr>
        <p:spPr>
          <a:xfrm rot="733220">
            <a:off x="6496270" y="2209096"/>
            <a:ext cx="233038" cy="183429"/>
          </a:xfrm>
          <a:prstGeom prst="star4">
            <a:avLst/>
          </a:prstGeom>
          <a:solidFill>
            <a:srgbClr val="EDED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E34B174B-1AC0-8A72-3AA7-AF4B7EAA1431}"/>
              </a:ext>
            </a:extLst>
          </p:cNvPr>
          <p:cNvSpPr>
            <a:spLocks/>
          </p:cNvSpPr>
          <p:nvPr userDrawn="1"/>
        </p:nvSpPr>
        <p:spPr>
          <a:xfrm rot="20461123">
            <a:off x="5309146" y="1004694"/>
            <a:ext cx="165212" cy="129353"/>
          </a:xfrm>
          <a:prstGeom prst="star4">
            <a:avLst/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6D242D71-45BD-BA88-FEC0-5FFAF691A6F7}"/>
              </a:ext>
            </a:extLst>
          </p:cNvPr>
          <p:cNvSpPr>
            <a:spLocks/>
          </p:cNvSpPr>
          <p:nvPr userDrawn="1"/>
        </p:nvSpPr>
        <p:spPr>
          <a:xfrm rot="733220">
            <a:off x="11131023" y="3108247"/>
            <a:ext cx="132865" cy="75088"/>
          </a:xfrm>
          <a:prstGeom prst="star4">
            <a:avLst>
              <a:gd name="adj" fmla="val 12334"/>
            </a:avLst>
          </a:prstGeom>
          <a:solidFill>
            <a:srgbClr val="EEECE1">
              <a:alpha val="21176"/>
            </a:srgbClr>
          </a:solidFill>
          <a:ln>
            <a:solidFill>
              <a:srgbClr val="EEECE1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4 Points 18">
            <a:extLst>
              <a:ext uri="{FF2B5EF4-FFF2-40B4-BE49-F238E27FC236}">
                <a16:creationId xmlns:a16="http://schemas.microsoft.com/office/drawing/2014/main" id="{3A510088-1D8C-5471-1BCF-9428D715627F}"/>
              </a:ext>
            </a:extLst>
          </p:cNvPr>
          <p:cNvSpPr>
            <a:spLocks/>
          </p:cNvSpPr>
          <p:nvPr userDrawn="1"/>
        </p:nvSpPr>
        <p:spPr>
          <a:xfrm rot="21188639">
            <a:off x="5584357" y="3445686"/>
            <a:ext cx="204273" cy="173144"/>
          </a:xfrm>
          <a:prstGeom prst="star4">
            <a:avLst>
              <a:gd name="adj" fmla="val 12334"/>
            </a:avLst>
          </a:prstGeom>
          <a:solidFill>
            <a:srgbClr val="EEECE1">
              <a:alpha val="40000"/>
            </a:srgbClr>
          </a:solidFill>
          <a:ln>
            <a:solidFill>
              <a:srgbClr val="EEECE1">
                <a:alpha val="5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4 Points 19">
            <a:extLst>
              <a:ext uri="{FF2B5EF4-FFF2-40B4-BE49-F238E27FC236}">
                <a16:creationId xmlns:a16="http://schemas.microsoft.com/office/drawing/2014/main" id="{366F66CD-ABC5-213F-52CF-03004E073065}"/>
              </a:ext>
            </a:extLst>
          </p:cNvPr>
          <p:cNvSpPr>
            <a:spLocks/>
          </p:cNvSpPr>
          <p:nvPr userDrawn="1"/>
        </p:nvSpPr>
        <p:spPr>
          <a:xfrm rot="733220">
            <a:off x="10038870" y="1796187"/>
            <a:ext cx="132865" cy="75088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4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4 Points 20">
            <a:extLst>
              <a:ext uri="{FF2B5EF4-FFF2-40B4-BE49-F238E27FC236}">
                <a16:creationId xmlns:a16="http://schemas.microsoft.com/office/drawing/2014/main" id="{92B9056D-0898-6749-89BE-31AD9B3706D4}"/>
              </a:ext>
            </a:extLst>
          </p:cNvPr>
          <p:cNvSpPr>
            <a:spLocks/>
          </p:cNvSpPr>
          <p:nvPr userDrawn="1"/>
        </p:nvSpPr>
        <p:spPr>
          <a:xfrm>
            <a:off x="8915400" y="1347588"/>
            <a:ext cx="227740" cy="228600"/>
          </a:xfrm>
          <a:prstGeom prst="star4">
            <a:avLst>
              <a:gd name="adj" fmla="val 17869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6921D675-9EF0-242A-5E0F-52E87C54DD05}"/>
              </a:ext>
            </a:extLst>
          </p:cNvPr>
          <p:cNvSpPr>
            <a:spLocks/>
          </p:cNvSpPr>
          <p:nvPr userDrawn="1"/>
        </p:nvSpPr>
        <p:spPr>
          <a:xfrm rot="21417461">
            <a:off x="9944530" y="4114800"/>
            <a:ext cx="227740" cy="228600"/>
          </a:xfrm>
          <a:prstGeom prst="star4">
            <a:avLst>
              <a:gd name="adj" fmla="val 17869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4 Points 22">
            <a:extLst>
              <a:ext uri="{FF2B5EF4-FFF2-40B4-BE49-F238E27FC236}">
                <a16:creationId xmlns:a16="http://schemas.microsoft.com/office/drawing/2014/main" id="{65FCD07E-FF1D-6123-AA84-509244FDDBA7}"/>
              </a:ext>
            </a:extLst>
          </p:cNvPr>
          <p:cNvSpPr>
            <a:spLocks/>
          </p:cNvSpPr>
          <p:nvPr userDrawn="1"/>
        </p:nvSpPr>
        <p:spPr>
          <a:xfrm>
            <a:off x="8653558" y="5169544"/>
            <a:ext cx="227740" cy="228600"/>
          </a:xfrm>
          <a:prstGeom prst="star4">
            <a:avLst/>
          </a:prstGeom>
          <a:solidFill>
            <a:srgbClr val="EEECE1">
              <a:alpha val="27843"/>
            </a:srgbClr>
          </a:solidFill>
          <a:ln>
            <a:solidFill>
              <a:srgbClr val="EEECE1">
                <a:alpha val="3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4 Points 23">
            <a:extLst>
              <a:ext uri="{FF2B5EF4-FFF2-40B4-BE49-F238E27FC236}">
                <a16:creationId xmlns:a16="http://schemas.microsoft.com/office/drawing/2014/main" id="{73D40CF7-BF86-F8D0-0B9A-C71A49E5E7A2}"/>
              </a:ext>
            </a:extLst>
          </p:cNvPr>
          <p:cNvSpPr>
            <a:spLocks/>
          </p:cNvSpPr>
          <p:nvPr userDrawn="1"/>
        </p:nvSpPr>
        <p:spPr>
          <a:xfrm>
            <a:off x="6800963" y="5496985"/>
            <a:ext cx="114075" cy="131227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4313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4 Points 24">
            <a:extLst>
              <a:ext uri="{FF2B5EF4-FFF2-40B4-BE49-F238E27FC236}">
                <a16:creationId xmlns:a16="http://schemas.microsoft.com/office/drawing/2014/main" id="{2C2AF7FA-A7AF-7D88-8BA9-335E9AD5DE32}"/>
              </a:ext>
            </a:extLst>
          </p:cNvPr>
          <p:cNvSpPr>
            <a:spLocks/>
          </p:cNvSpPr>
          <p:nvPr userDrawn="1"/>
        </p:nvSpPr>
        <p:spPr>
          <a:xfrm rot="232091">
            <a:off x="8501158" y="4343400"/>
            <a:ext cx="152400" cy="152400"/>
          </a:xfrm>
          <a:prstGeom prst="star4">
            <a:avLst/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4 Points 25">
            <a:extLst>
              <a:ext uri="{FF2B5EF4-FFF2-40B4-BE49-F238E27FC236}">
                <a16:creationId xmlns:a16="http://schemas.microsoft.com/office/drawing/2014/main" id="{B97C836E-A12B-7E6F-E1DC-C84CC439BCA6}"/>
              </a:ext>
            </a:extLst>
          </p:cNvPr>
          <p:cNvSpPr>
            <a:spLocks/>
          </p:cNvSpPr>
          <p:nvPr userDrawn="1"/>
        </p:nvSpPr>
        <p:spPr>
          <a:xfrm rot="299240">
            <a:off x="8847807" y="2892388"/>
            <a:ext cx="142480" cy="101357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4313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4 Points 26">
            <a:extLst>
              <a:ext uri="{FF2B5EF4-FFF2-40B4-BE49-F238E27FC236}">
                <a16:creationId xmlns:a16="http://schemas.microsoft.com/office/drawing/2014/main" id="{ACF9E54E-BA2D-FD58-BADF-92EA4D3829DA}"/>
              </a:ext>
            </a:extLst>
          </p:cNvPr>
          <p:cNvSpPr>
            <a:spLocks/>
          </p:cNvSpPr>
          <p:nvPr userDrawn="1"/>
        </p:nvSpPr>
        <p:spPr>
          <a:xfrm rot="20448119">
            <a:off x="9607642" y="2689244"/>
            <a:ext cx="132865" cy="75088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4 Points 28">
            <a:extLst>
              <a:ext uri="{FF2B5EF4-FFF2-40B4-BE49-F238E27FC236}">
                <a16:creationId xmlns:a16="http://schemas.microsoft.com/office/drawing/2014/main" id="{75281CD6-9754-6D7B-3D44-3DC6DDB1C631}"/>
              </a:ext>
            </a:extLst>
          </p:cNvPr>
          <p:cNvSpPr>
            <a:spLocks/>
          </p:cNvSpPr>
          <p:nvPr userDrawn="1"/>
        </p:nvSpPr>
        <p:spPr>
          <a:xfrm rot="21276238">
            <a:off x="9330768" y="2048876"/>
            <a:ext cx="111994" cy="108157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4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4 Points 29">
            <a:extLst>
              <a:ext uri="{FF2B5EF4-FFF2-40B4-BE49-F238E27FC236}">
                <a16:creationId xmlns:a16="http://schemas.microsoft.com/office/drawing/2014/main" id="{DA3B57FC-40F1-4FAE-DFB2-28CD41A9ACE3}"/>
              </a:ext>
            </a:extLst>
          </p:cNvPr>
          <p:cNvSpPr>
            <a:spLocks/>
          </p:cNvSpPr>
          <p:nvPr userDrawn="1"/>
        </p:nvSpPr>
        <p:spPr>
          <a:xfrm rot="733220">
            <a:off x="550151" y="3135127"/>
            <a:ext cx="222117" cy="182050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4 Points 30">
            <a:extLst>
              <a:ext uri="{FF2B5EF4-FFF2-40B4-BE49-F238E27FC236}">
                <a16:creationId xmlns:a16="http://schemas.microsoft.com/office/drawing/2014/main" id="{5FA1A90C-539F-1FD8-A32B-B90AE59ECA80}"/>
              </a:ext>
            </a:extLst>
          </p:cNvPr>
          <p:cNvSpPr>
            <a:spLocks/>
          </p:cNvSpPr>
          <p:nvPr userDrawn="1"/>
        </p:nvSpPr>
        <p:spPr>
          <a:xfrm rot="733220">
            <a:off x="3179725" y="4367809"/>
            <a:ext cx="186950" cy="111087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4 Points 31">
            <a:extLst>
              <a:ext uri="{FF2B5EF4-FFF2-40B4-BE49-F238E27FC236}">
                <a16:creationId xmlns:a16="http://schemas.microsoft.com/office/drawing/2014/main" id="{E8A4AD19-7A04-27EA-3411-F1A4ED4ABD0B}"/>
              </a:ext>
            </a:extLst>
          </p:cNvPr>
          <p:cNvSpPr>
            <a:spLocks/>
          </p:cNvSpPr>
          <p:nvPr userDrawn="1"/>
        </p:nvSpPr>
        <p:spPr>
          <a:xfrm rot="733220">
            <a:off x="1384039" y="6249747"/>
            <a:ext cx="181156" cy="136919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4 Points 32">
            <a:extLst>
              <a:ext uri="{FF2B5EF4-FFF2-40B4-BE49-F238E27FC236}">
                <a16:creationId xmlns:a16="http://schemas.microsoft.com/office/drawing/2014/main" id="{30AFED17-FE42-37E9-19B3-411EBC0F6EEE}"/>
              </a:ext>
            </a:extLst>
          </p:cNvPr>
          <p:cNvSpPr>
            <a:spLocks/>
          </p:cNvSpPr>
          <p:nvPr userDrawn="1"/>
        </p:nvSpPr>
        <p:spPr>
          <a:xfrm rot="733220">
            <a:off x="4930519" y="3200230"/>
            <a:ext cx="136822" cy="171211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4 Points 33">
            <a:extLst>
              <a:ext uri="{FF2B5EF4-FFF2-40B4-BE49-F238E27FC236}">
                <a16:creationId xmlns:a16="http://schemas.microsoft.com/office/drawing/2014/main" id="{695428A4-7D67-947C-C134-D67888159397}"/>
              </a:ext>
            </a:extLst>
          </p:cNvPr>
          <p:cNvSpPr>
            <a:spLocks/>
          </p:cNvSpPr>
          <p:nvPr userDrawn="1"/>
        </p:nvSpPr>
        <p:spPr>
          <a:xfrm rot="733220">
            <a:off x="4923196" y="420551"/>
            <a:ext cx="151468" cy="103594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4 Points 34">
            <a:extLst>
              <a:ext uri="{FF2B5EF4-FFF2-40B4-BE49-F238E27FC236}">
                <a16:creationId xmlns:a16="http://schemas.microsoft.com/office/drawing/2014/main" id="{564BF8C9-FC53-91EE-E25F-3AE3D8F59E5B}"/>
              </a:ext>
            </a:extLst>
          </p:cNvPr>
          <p:cNvSpPr>
            <a:spLocks/>
          </p:cNvSpPr>
          <p:nvPr userDrawn="1"/>
        </p:nvSpPr>
        <p:spPr>
          <a:xfrm rot="632656">
            <a:off x="5033746" y="5454157"/>
            <a:ext cx="128438" cy="175758"/>
          </a:xfrm>
          <a:prstGeom prst="star4">
            <a:avLst>
              <a:gd name="adj" fmla="val 12334"/>
            </a:avLst>
          </a:prstGeom>
          <a:solidFill>
            <a:srgbClr val="EEECE1">
              <a:alpha val="38039"/>
            </a:srgbClr>
          </a:solidFill>
          <a:ln>
            <a:solidFill>
              <a:srgbClr val="EEECE1">
                <a:alpha val="1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6CAE100-C6B8-AB85-E248-BD3F60001CEC}"/>
              </a:ext>
            </a:extLst>
          </p:cNvPr>
          <p:cNvSpPr>
            <a:spLocks/>
          </p:cNvSpPr>
          <p:nvPr userDrawn="1"/>
        </p:nvSpPr>
        <p:spPr>
          <a:xfrm>
            <a:off x="1675937" y="1367493"/>
            <a:ext cx="167155" cy="208695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5ABEFDB-F732-4DBD-BFE6-FDB955A305DF}"/>
              </a:ext>
            </a:extLst>
          </p:cNvPr>
          <p:cNvSpPr>
            <a:spLocks/>
          </p:cNvSpPr>
          <p:nvPr userDrawn="1"/>
        </p:nvSpPr>
        <p:spPr>
          <a:xfrm>
            <a:off x="989144" y="2148164"/>
            <a:ext cx="96500" cy="13783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02795A04-21BC-7C2A-1D00-4906062062A1}"/>
              </a:ext>
            </a:extLst>
          </p:cNvPr>
          <p:cNvSpPr>
            <a:spLocks/>
          </p:cNvSpPr>
          <p:nvPr userDrawn="1"/>
        </p:nvSpPr>
        <p:spPr>
          <a:xfrm>
            <a:off x="963331" y="2156427"/>
            <a:ext cx="110455" cy="11209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7734838D-EB00-3389-F9B0-30F904491BE0}"/>
              </a:ext>
            </a:extLst>
          </p:cNvPr>
          <p:cNvSpPr>
            <a:spLocks/>
          </p:cNvSpPr>
          <p:nvPr userDrawn="1"/>
        </p:nvSpPr>
        <p:spPr>
          <a:xfrm>
            <a:off x="1676400" y="1451053"/>
            <a:ext cx="76200" cy="7294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Logo, icon&#10;&#10;Description automatically generated">
            <a:extLst>
              <a:ext uri="{FF2B5EF4-FFF2-40B4-BE49-F238E27FC236}">
                <a16:creationId xmlns:a16="http://schemas.microsoft.com/office/drawing/2014/main" id="{ADFE8891-2F3D-1D06-8AFC-C5C9E2A8B1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073" y="37978"/>
            <a:ext cx="855927" cy="7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2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90600"/>
            <a:ext cx="11176000" cy="5562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sz="2400" b="1" baseline="0"/>
            </a:lvl1pPr>
            <a:lvl2pPr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sz="2200" baseline="0"/>
            </a:lvl2pPr>
            <a:lvl3pPr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sz="2000" baseline="0"/>
            </a:lvl4pPr>
            <a:lvl5pPr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4253B7-4313-1248-91FC-65853064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76200"/>
            <a:ext cx="9550400" cy="608012"/>
          </a:xfrm>
        </p:spPr>
        <p:txBody>
          <a:bodyPr/>
          <a:lstStyle>
            <a:lvl1pPr>
              <a:defRPr sz="3000" b="1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0221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5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8CEC4C-57BC-1849-ADDA-362EE9457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77788"/>
            <a:ext cx="9550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028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ancy Title Slide">
  <p:cSld name="Fancy Title Slide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2035" y="-152400"/>
            <a:ext cx="12420600" cy="737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7876"/>
            <a:ext cx="83820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3" descr="meatball 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7600" y="30480"/>
            <a:ext cx="83820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14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38731" y="77788"/>
            <a:ext cx="9335669" cy="62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066801"/>
            <a:ext cx="110744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9B15B-A022-F347-A345-C899D6879B03}"/>
              </a:ext>
            </a:extLst>
          </p:cNvPr>
          <p:cNvSpPr txBox="1"/>
          <p:nvPr userDrawn="1"/>
        </p:nvSpPr>
        <p:spPr>
          <a:xfrm>
            <a:off x="10972800" y="6616491"/>
            <a:ext cx="866842" cy="232230"/>
          </a:xfrm>
          <a:prstGeom prst="rect">
            <a:avLst/>
          </a:prstGeom>
          <a:noFill/>
        </p:spPr>
        <p:txBody>
          <a:bodyPr wrap="square" lIns="62344" tIns="31172" rIns="62344" bIns="31172">
            <a:spAutoFit/>
          </a:bodyPr>
          <a:lstStyle>
            <a:lvl1pPr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fld id="{708D2F1E-C954-4D00-9791-3C7347B79C78}" type="slidenum">
              <a:rPr lang="en-US" sz="11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5E0FF6-D9BE-EC68-1B40-1A883B4D00EE}"/>
              </a:ext>
            </a:extLst>
          </p:cNvPr>
          <p:cNvCxnSpPr>
            <a:cxnSpLocks/>
          </p:cNvCxnSpPr>
          <p:nvPr userDrawn="1"/>
        </p:nvCxnSpPr>
        <p:spPr>
          <a:xfrm>
            <a:off x="0" y="6609080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10000">
                  <a:srgbClr val="60497C">
                    <a:lumMod val="30000"/>
                    <a:lumOff val="70000"/>
                  </a:srgbClr>
                </a:gs>
                <a:gs pos="30000">
                  <a:srgbClr val="60497C">
                    <a:lumMod val="67000"/>
                  </a:srgbClr>
                </a:gs>
                <a:gs pos="70000">
                  <a:srgbClr val="60497C">
                    <a:lumMod val="67000"/>
                  </a:srgbClr>
                </a:gs>
                <a:gs pos="50000">
                  <a:schemeClr val="tx1"/>
                </a:gs>
                <a:gs pos="90000">
                  <a:srgbClr val="60497C">
                    <a:lumMod val="40000"/>
                    <a:lumOff val="6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8713CDDF-6925-C4E4-655B-10D0AC324B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248" y="17876"/>
            <a:ext cx="874751" cy="73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A8DAC8-A05B-E06E-E280-F1FECB2C45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" y="9144"/>
            <a:ext cx="822960" cy="8229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246C17-41E6-BBB7-6971-DF9B512F566B}"/>
              </a:ext>
            </a:extLst>
          </p:cNvPr>
          <p:cNvCxnSpPr>
            <a:cxnSpLocks/>
          </p:cNvCxnSpPr>
          <p:nvPr userDrawn="1"/>
        </p:nvCxnSpPr>
        <p:spPr>
          <a:xfrm>
            <a:off x="0" y="795528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10000">
                  <a:srgbClr val="60497C">
                    <a:lumMod val="30000"/>
                    <a:lumOff val="70000"/>
                  </a:srgbClr>
                </a:gs>
                <a:gs pos="30000">
                  <a:srgbClr val="60497C">
                    <a:lumMod val="67000"/>
                  </a:srgbClr>
                </a:gs>
                <a:gs pos="70000">
                  <a:srgbClr val="60497C">
                    <a:lumMod val="67000"/>
                  </a:srgbClr>
                </a:gs>
                <a:gs pos="50000">
                  <a:schemeClr val="tx1"/>
                </a:gs>
                <a:gs pos="90000">
                  <a:srgbClr val="60497C">
                    <a:lumMod val="40000"/>
                    <a:lumOff val="6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A0E30-E418-6424-44FA-3431BDA8C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DFC876-32BE-1C4D-8689-30BD7ECDD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4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14" r:id="rId10"/>
    <p:sldLayoutId id="2147483715" r:id="rId11"/>
    <p:sldLayoutId id="214748371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science.nasa.gov/blogs/roma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FAC86FA8-FDBE-A7DE-E2D2-AE5561AFFD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4773" y="2090018"/>
            <a:ext cx="167155" cy="208695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368CD602-31C8-C85D-2129-533DE716AC1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 bwMode="auto">
          <a:xfrm>
            <a:off x="6858860" y="4114800"/>
            <a:ext cx="4876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" name="Star: 4 Points 5">
            <a:extLst>
              <a:ext uri="{FF2B5EF4-FFF2-40B4-BE49-F238E27FC236}">
                <a16:creationId xmlns:a16="http://schemas.microsoft.com/office/drawing/2014/main" id="{EDA3754F-C6FD-A47D-3AD4-3741A17780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4268824"/>
            <a:ext cx="227740" cy="228600"/>
          </a:xfrm>
          <a:prstGeom prst="star4">
            <a:avLst/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0DB4A7E2-0524-0490-ADBD-34FA6684E9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56993" y="955070"/>
            <a:ext cx="227740" cy="228600"/>
          </a:xfrm>
          <a:prstGeom prst="star4">
            <a:avLst/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30CE6248-AFAB-47AF-E3EB-FF72861632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11170505" y="2798624"/>
            <a:ext cx="152400" cy="140732"/>
          </a:xfrm>
          <a:prstGeom prst="star4">
            <a:avLst/>
          </a:prstGeom>
          <a:solidFill>
            <a:srgbClr val="EEECE1">
              <a:alpha val="25098"/>
            </a:srgbClr>
          </a:solidFill>
          <a:ln>
            <a:solidFill>
              <a:srgbClr val="EEECE1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tar: 4 Points 13">
            <a:extLst>
              <a:ext uri="{FF2B5EF4-FFF2-40B4-BE49-F238E27FC236}">
                <a16:creationId xmlns:a16="http://schemas.microsoft.com/office/drawing/2014/main" id="{D449DBF0-2C2F-0D0F-CBA2-4CA50CFD10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8170589" y="2423802"/>
            <a:ext cx="179190" cy="181596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B33D8813-CDD2-767F-56FF-502D180F68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31020">
            <a:off x="5023607" y="1454896"/>
            <a:ext cx="307149" cy="326230"/>
          </a:xfrm>
          <a:prstGeom prst="star4">
            <a:avLst>
              <a:gd name="adj" fmla="val 8526"/>
            </a:avLst>
          </a:prstGeom>
          <a:solidFill>
            <a:srgbClr val="EEECE1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0A26F5E3-6E25-D679-C1C3-DCBFF38A5F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10439226" y="2364488"/>
            <a:ext cx="92444" cy="141936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18AF283F-479C-6868-287F-D57F3318EB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6496270" y="2209096"/>
            <a:ext cx="233038" cy="183429"/>
          </a:xfrm>
          <a:prstGeom prst="star4">
            <a:avLst/>
          </a:prstGeom>
          <a:solidFill>
            <a:srgbClr val="EDED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55794F9E-6FDA-5311-0A2E-44AD8525C1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461123">
            <a:off x="5309146" y="1004694"/>
            <a:ext cx="165212" cy="129353"/>
          </a:xfrm>
          <a:prstGeom prst="star4">
            <a:avLst/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AAA8A237-E778-A23E-D30E-C2946DB1FD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11131023" y="3108247"/>
            <a:ext cx="132865" cy="75088"/>
          </a:xfrm>
          <a:prstGeom prst="star4">
            <a:avLst>
              <a:gd name="adj" fmla="val 12334"/>
            </a:avLst>
          </a:prstGeom>
          <a:solidFill>
            <a:srgbClr val="EEECE1">
              <a:alpha val="21176"/>
            </a:srgbClr>
          </a:solidFill>
          <a:ln>
            <a:solidFill>
              <a:srgbClr val="EEECE1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39D36D1D-74DB-1CC2-4CE9-D0308A6C8B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188639">
            <a:off x="5584357" y="3445686"/>
            <a:ext cx="204273" cy="173144"/>
          </a:xfrm>
          <a:prstGeom prst="star4">
            <a:avLst>
              <a:gd name="adj" fmla="val 12334"/>
            </a:avLst>
          </a:prstGeom>
          <a:solidFill>
            <a:srgbClr val="EEECE1">
              <a:alpha val="40000"/>
            </a:srgbClr>
          </a:solidFill>
          <a:ln>
            <a:solidFill>
              <a:srgbClr val="EEECE1">
                <a:alpha val="5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tar: 4 Points 18">
            <a:extLst>
              <a:ext uri="{FF2B5EF4-FFF2-40B4-BE49-F238E27FC236}">
                <a16:creationId xmlns:a16="http://schemas.microsoft.com/office/drawing/2014/main" id="{232838A7-CAF3-C2DB-B348-18E9D7771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10038870" y="1796187"/>
            <a:ext cx="132865" cy="75088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4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tar: 4 Points 19">
            <a:extLst>
              <a:ext uri="{FF2B5EF4-FFF2-40B4-BE49-F238E27FC236}">
                <a16:creationId xmlns:a16="http://schemas.microsoft.com/office/drawing/2014/main" id="{1B1AC280-5638-44E7-F46B-C9F95B3D25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15400" y="1347588"/>
            <a:ext cx="227740" cy="228600"/>
          </a:xfrm>
          <a:prstGeom prst="star4">
            <a:avLst>
              <a:gd name="adj" fmla="val 17869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tar: 4 Points 20">
            <a:extLst>
              <a:ext uri="{FF2B5EF4-FFF2-40B4-BE49-F238E27FC236}">
                <a16:creationId xmlns:a16="http://schemas.microsoft.com/office/drawing/2014/main" id="{0C66D95D-B604-1313-2F88-43A829E1D4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417461">
            <a:off x="9944530" y="4114800"/>
            <a:ext cx="227740" cy="228600"/>
          </a:xfrm>
          <a:prstGeom prst="star4">
            <a:avLst>
              <a:gd name="adj" fmla="val 17869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85BF3801-7066-78EA-121E-098B747842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53558" y="5169544"/>
            <a:ext cx="227740" cy="228600"/>
          </a:xfrm>
          <a:prstGeom prst="star4">
            <a:avLst/>
          </a:prstGeom>
          <a:solidFill>
            <a:srgbClr val="EEECE1">
              <a:alpha val="27843"/>
            </a:srgbClr>
          </a:solidFill>
          <a:ln>
            <a:solidFill>
              <a:srgbClr val="EEECE1">
                <a:alpha val="3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Star: 4 Points 22">
            <a:extLst>
              <a:ext uri="{FF2B5EF4-FFF2-40B4-BE49-F238E27FC236}">
                <a16:creationId xmlns:a16="http://schemas.microsoft.com/office/drawing/2014/main" id="{4A8898DE-E55D-896B-FAD8-38BE228E33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00963" y="5496985"/>
            <a:ext cx="114075" cy="131227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4313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Star: 4 Points 23">
            <a:extLst>
              <a:ext uri="{FF2B5EF4-FFF2-40B4-BE49-F238E27FC236}">
                <a16:creationId xmlns:a16="http://schemas.microsoft.com/office/drawing/2014/main" id="{A1F4D376-065A-1D12-5F9C-699813A3F1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32091">
            <a:off x="8501158" y="4343400"/>
            <a:ext cx="152400" cy="152400"/>
          </a:xfrm>
          <a:prstGeom prst="star4">
            <a:avLst/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5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Star: 4 Points 24">
            <a:extLst>
              <a:ext uri="{FF2B5EF4-FFF2-40B4-BE49-F238E27FC236}">
                <a16:creationId xmlns:a16="http://schemas.microsoft.com/office/drawing/2014/main" id="{B12AB1EE-B00E-E4CD-9BC2-BF0EFCE235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99240">
            <a:off x="8847807" y="2892388"/>
            <a:ext cx="142480" cy="101357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4313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Star: 4 Points 25">
            <a:extLst>
              <a:ext uri="{FF2B5EF4-FFF2-40B4-BE49-F238E27FC236}">
                <a16:creationId xmlns:a16="http://schemas.microsoft.com/office/drawing/2014/main" id="{2E15B8FA-7B95-3D02-10FA-EC25B8D8B4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448119">
            <a:off x="9607642" y="2689244"/>
            <a:ext cx="132865" cy="75088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Star: 4 Points 26">
            <a:extLst>
              <a:ext uri="{FF2B5EF4-FFF2-40B4-BE49-F238E27FC236}">
                <a16:creationId xmlns:a16="http://schemas.microsoft.com/office/drawing/2014/main" id="{4A88B6ED-CF0D-135E-9984-B8D0C9BC2A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276238">
            <a:off x="9330768" y="2048876"/>
            <a:ext cx="111994" cy="108157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4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5AF76F65-6C8D-262E-362C-47BB813043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550151" y="3135127"/>
            <a:ext cx="222117" cy="182050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Star: 4 Points 30">
            <a:extLst>
              <a:ext uri="{FF2B5EF4-FFF2-40B4-BE49-F238E27FC236}">
                <a16:creationId xmlns:a16="http://schemas.microsoft.com/office/drawing/2014/main" id="{84B7E192-8ED4-487D-4C65-859C89E9BA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3179725" y="4367809"/>
            <a:ext cx="186950" cy="111087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Star: 4 Points 31">
            <a:extLst>
              <a:ext uri="{FF2B5EF4-FFF2-40B4-BE49-F238E27FC236}">
                <a16:creationId xmlns:a16="http://schemas.microsoft.com/office/drawing/2014/main" id="{BFC8F5C1-7942-CC69-F622-640F2AE3C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1384039" y="6249747"/>
            <a:ext cx="181156" cy="136919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tar: 4 Points 32">
            <a:extLst>
              <a:ext uri="{FF2B5EF4-FFF2-40B4-BE49-F238E27FC236}">
                <a16:creationId xmlns:a16="http://schemas.microsoft.com/office/drawing/2014/main" id="{ABA37D17-5672-4FF6-57BD-27CE9C7904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4930519" y="3200230"/>
            <a:ext cx="136822" cy="171211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Star: 4 Points 33">
            <a:extLst>
              <a:ext uri="{FF2B5EF4-FFF2-40B4-BE49-F238E27FC236}">
                <a16:creationId xmlns:a16="http://schemas.microsoft.com/office/drawing/2014/main" id="{85D0287E-54BC-733B-BAC3-0FF6D72F7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3220">
            <a:off x="4923196" y="420551"/>
            <a:ext cx="151468" cy="103594"/>
          </a:xfrm>
          <a:prstGeom prst="star4">
            <a:avLst>
              <a:gd name="adj" fmla="val 12334"/>
            </a:avLst>
          </a:prstGeom>
          <a:solidFill>
            <a:srgbClr val="EEECE1">
              <a:alpha val="32941"/>
            </a:srgbClr>
          </a:solidFill>
          <a:ln>
            <a:solidFill>
              <a:srgbClr val="EEECE1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Star: 4 Points 34">
            <a:extLst>
              <a:ext uri="{FF2B5EF4-FFF2-40B4-BE49-F238E27FC236}">
                <a16:creationId xmlns:a16="http://schemas.microsoft.com/office/drawing/2014/main" id="{452A8978-ACDE-D071-D817-F55B9E7813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632656">
            <a:off x="5033746" y="5454157"/>
            <a:ext cx="128438" cy="175758"/>
          </a:xfrm>
          <a:prstGeom prst="star4">
            <a:avLst>
              <a:gd name="adj" fmla="val 12334"/>
            </a:avLst>
          </a:prstGeom>
          <a:solidFill>
            <a:srgbClr val="EEECE1">
              <a:alpha val="38039"/>
            </a:srgbClr>
          </a:solidFill>
          <a:ln>
            <a:solidFill>
              <a:srgbClr val="EEECE1">
                <a:alpha val="1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1D9AA7-43EC-723E-E42F-66E7A355E5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75937" y="1367493"/>
            <a:ext cx="167155" cy="208695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EF24280-0286-81D6-5215-774292A742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9144" y="2148164"/>
            <a:ext cx="96500" cy="13783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10F2A13E-39E0-9C55-0C1C-3D1C2E8B0B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3331" y="2156427"/>
            <a:ext cx="110455" cy="11209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9A66394E-144A-C479-A470-494214BC71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76400" y="1451053"/>
            <a:ext cx="76200" cy="7294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E172EED-EC1C-1DF1-76B8-E59BF5DDCF8C}"/>
              </a:ext>
            </a:extLst>
          </p:cNvPr>
          <p:cNvSpPr txBox="1">
            <a:spLocks/>
          </p:cNvSpPr>
          <p:nvPr/>
        </p:nvSpPr>
        <p:spPr bwMode="auto">
          <a:xfrm>
            <a:off x="6138158" y="1964536"/>
            <a:ext cx="5903573" cy="1978710"/>
          </a:xfrm>
          <a:prstGeom prst="rect">
            <a:avLst/>
          </a:prstGeom>
          <a:solidFill>
            <a:srgbClr val="000000">
              <a:alpha val="5882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Roman</a:t>
            </a:r>
            <a:r>
              <a:rPr lang="en-US" sz="2800" b="1" dirty="0">
                <a:solidFill>
                  <a:prstClr val="white"/>
                </a:solidFill>
                <a:latin typeface="Arial"/>
                <a:cs typeface="Arial"/>
              </a:rPr>
              <a:t> Space Telescope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211A3F-F99C-2411-1B4F-8D6B46611F38}"/>
              </a:ext>
            </a:extLst>
          </p:cNvPr>
          <p:cNvSpPr txBox="1"/>
          <p:nvPr/>
        </p:nvSpPr>
        <p:spPr>
          <a:xfrm>
            <a:off x="6936522" y="4360717"/>
            <a:ext cx="487593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Missie Vess		Spacecraft Systems Engineer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06D28D-144D-D272-3215-17A83E1370CF}"/>
              </a:ext>
            </a:extLst>
          </p:cNvPr>
          <p:cNvSpPr txBox="1"/>
          <p:nvPr/>
        </p:nvSpPr>
        <p:spPr>
          <a:xfrm>
            <a:off x="6651975" y="3260364"/>
            <a:ext cx="487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 12, 2026</a:t>
            </a:r>
          </a:p>
        </p:txBody>
      </p:sp>
    </p:spTree>
    <p:extLst>
      <p:ext uri="{BB962C8B-B14F-4D97-AF65-F5344CB8AC3E}">
        <p14:creationId xmlns:p14="http://schemas.microsoft.com/office/powerpoint/2010/main" val="36598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8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8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8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8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8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8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7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5534 0.10185 L 5E-6 1.85185E-6 Z " pathEditMode="relative" rAng="0" ptsTypes="AAA">
                                      <p:cBhvr>
                                        <p:cTn id="81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509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4" grpId="0" animBg="1"/>
      <p:bldP spid="11" grpId="0" animBg="1"/>
      <p:bldP spid="1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0" grpId="0" animBg="1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F6ED9F-E62E-4865-A9BA-51AC2A81C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990600"/>
            <a:ext cx="4237064" cy="548640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111125" indent="-111125"/>
            <a:r>
              <a:rPr lang="en-US" dirty="0"/>
              <a:t> Observatory</a:t>
            </a:r>
          </a:p>
          <a:p>
            <a:pPr marL="341313" lvl="1" indent="-115888"/>
            <a:r>
              <a:rPr lang="en-US" dirty="0"/>
              <a:t> Reused 2.4m primary mirror and associated components</a:t>
            </a:r>
          </a:p>
          <a:p>
            <a:pPr marL="341313" lvl="1" indent="-115888"/>
            <a:r>
              <a:rPr lang="en-US" dirty="0"/>
              <a:t> Instruments</a:t>
            </a:r>
          </a:p>
          <a:p>
            <a:pPr marL="573088" lvl="2" indent="-117475"/>
            <a:r>
              <a:rPr lang="en-US" dirty="0"/>
              <a:t>Wide Field Instrument</a:t>
            </a:r>
          </a:p>
          <a:p>
            <a:pPr marL="684213" lvl="3" indent="-109538"/>
            <a:r>
              <a:rPr lang="en-US" dirty="0"/>
              <a:t> 18 H4RG detectors, 8 filters, 1 prism, 1 grism, 1 dark</a:t>
            </a:r>
          </a:p>
          <a:p>
            <a:pPr marL="573088" lvl="2" indent="-117475"/>
            <a:r>
              <a:rPr lang="en-US" dirty="0"/>
              <a:t>Coronagraph Instrument (Class D, Tech Demo)</a:t>
            </a:r>
          </a:p>
          <a:p>
            <a:pPr marL="684213" lvl="3" indent="-109538"/>
            <a:r>
              <a:rPr lang="en-US" dirty="0"/>
              <a:t> Imaging and spectroscopic modes</a:t>
            </a:r>
          </a:p>
          <a:p>
            <a:pPr marL="341313" lvl="1" indent="-111125"/>
            <a:r>
              <a:rPr lang="en-US" dirty="0"/>
              <a:t> Spacecraft</a:t>
            </a:r>
          </a:p>
          <a:p>
            <a:pPr marL="573088" lvl="2" indent="-117475"/>
            <a:r>
              <a:rPr lang="en-US" dirty="0"/>
              <a:t>3-axis stabilized; 9,950 kg (maximum allowable)</a:t>
            </a:r>
          </a:p>
          <a:p>
            <a:pPr marL="1030288" lvl="3" indent="-117475"/>
            <a:r>
              <a:rPr lang="en-US" dirty="0"/>
              <a:t> Measured dry mass is 8056 kg</a:t>
            </a:r>
          </a:p>
          <a:p>
            <a:pPr marL="1030288" lvl="3" indent="-117475"/>
            <a:r>
              <a:rPr lang="en-US" dirty="0"/>
              <a:t> Planned wet mass is 9174 kg</a:t>
            </a:r>
          </a:p>
          <a:p>
            <a:pPr marL="573088" lvl="2" indent="-117475"/>
            <a:r>
              <a:rPr lang="en-US" dirty="0"/>
              <a:t>Solar array provides 4100 W at EOL at the extremes of the field of regard</a:t>
            </a:r>
          </a:p>
          <a:p>
            <a:pPr marL="111125" indent="-111125"/>
            <a:r>
              <a:rPr lang="en-US" dirty="0"/>
              <a:t> Launch Vehicle – Falcon Heavy</a:t>
            </a:r>
          </a:p>
          <a:p>
            <a:pPr marL="341313" lvl="1" indent="-115888"/>
            <a:r>
              <a:rPr lang="en-US" dirty="0"/>
              <a:t> RXR configuration (side boosters return to launch site)</a:t>
            </a:r>
          </a:p>
          <a:p>
            <a:pPr marL="341313" lvl="1" indent="-115888"/>
            <a:r>
              <a:rPr lang="en-US" dirty="0"/>
              <a:t> 3100 </a:t>
            </a:r>
            <a:r>
              <a:rPr lang="en-US" dirty="0" err="1"/>
              <a:t>sep</a:t>
            </a:r>
            <a:r>
              <a:rPr lang="en-US" dirty="0"/>
              <a:t> system with strut PAF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E8655-3B69-8549-BC77-FB980467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/>
          <a:p>
            <a:r>
              <a:rPr lang="en-US" dirty="0"/>
              <a:t>Flight Segment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5DF37-437E-44BE-7AD2-536055697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65" y="1154430"/>
            <a:ext cx="2545080" cy="5158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45C44-423B-FDB5-9419-2B64B84F9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57" y="1494057"/>
            <a:ext cx="2438400" cy="453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AE8AB-B6C9-82DF-673A-331A9EE542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86"/>
          <a:stretch>
            <a:fillRect/>
          </a:stretch>
        </p:blipFill>
        <p:spPr>
          <a:xfrm>
            <a:off x="9313678" y="922557"/>
            <a:ext cx="285946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6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D8DE477-E021-41C8-49E6-CDB48E160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25" y="2064636"/>
            <a:ext cx="5273040" cy="4229100"/>
          </a:xfrm>
          <a:prstGeom prst="rect">
            <a:avLst/>
          </a:prstGeom>
        </p:spPr>
      </p:pic>
      <p:pic>
        <p:nvPicPr>
          <p:cNvPr id="40" name="Picture 39" descr="A colorful rocket with a red top&#10;&#10;Description automatically generated with medium confidence">
            <a:extLst>
              <a:ext uri="{FF2B5EF4-FFF2-40B4-BE49-F238E27FC236}">
                <a16:creationId xmlns:a16="http://schemas.microsoft.com/office/drawing/2014/main" id="{E57B6B2F-770C-65D3-DEA0-713FB74722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4" r="35128"/>
          <a:stretch/>
        </p:blipFill>
        <p:spPr>
          <a:xfrm>
            <a:off x="1921448" y="1163668"/>
            <a:ext cx="2572936" cy="5186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BE884B-F727-684A-A24B-FF6164DF496A}"/>
              </a:ext>
            </a:extLst>
          </p:cNvPr>
          <p:cNvCxnSpPr>
            <a:cxnSpLocks/>
          </p:cNvCxnSpPr>
          <p:nvPr/>
        </p:nvCxnSpPr>
        <p:spPr>
          <a:xfrm flipV="1">
            <a:off x="448126" y="1191146"/>
            <a:ext cx="0" cy="5131994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BB983-0D5E-2844-A5C2-0295CD701C37}"/>
              </a:ext>
            </a:extLst>
          </p:cNvPr>
          <p:cNvSpPr txBox="1"/>
          <p:nvPr/>
        </p:nvSpPr>
        <p:spPr>
          <a:xfrm>
            <a:off x="4542312" y="1881643"/>
            <a:ext cx="14545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/>
              <a:t>Solar Array Sun Shield (SASS)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269B3-173A-E746-8150-4069072F3DAC}"/>
              </a:ext>
            </a:extLst>
          </p:cNvPr>
          <p:cNvSpPr txBox="1"/>
          <p:nvPr/>
        </p:nvSpPr>
        <p:spPr>
          <a:xfrm>
            <a:off x="483026" y="4256188"/>
            <a:ext cx="1068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Instrument Carrier (IC)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2CBD64-FC32-1545-82CC-6573C7DCF29F}"/>
              </a:ext>
            </a:extLst>
          </p:cNvPr>
          <p:cNvCxnSpPr>
            <a:cxnSpLocks/>
          </p:cNvCxnSpPr>
          <p:nvPr/>
        </p:nvCxnSpPr>
        <p:spPr>
          <a:xfrm flipV="1">
            <a:off x="2236283" y="5787901"/>
            <a:ext cx="540750" cy="34223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907D6D-0D06-9842-B363-800952D720AC}"/>
              </a:ext>
            </a:extLst>
          </p:cNvPr>
          <p:cNvSpPr txBox="1"/>
          <p:nvPr/>
        </p:nvSpPr>
        <p:spPr>
          <a:xfrm>
            <a:off x="975580" y="6130139"/>
            <a:ext cx="179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SC Bus &amp; </a:t>
            </a:r>
          </a:p>
          <a:p>
            <a:pPr marL="0" lvl="1"/>
            <a:r>
              <a:rPr lang="en-US" sz="1200" b="1"/>
              <a:t>Avionics Panels (x6)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E40241-7A12-BE48-A303-92598F8569C8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074374" y="2112476"/>
            <a:ext cx="467938" cy="6398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179AE1-08F4-D14D-A30E-CE99CB392AAF}"/>
              </a:ext>
            </a:extLst>
          </p:cNvPr>
          <p:cNvSpPr txBox="1"/>
          <p:nvPr/>
        </p:nvSpPr>
        <p:spPr>
          <a:xfrm>
            <a:off x="4580886" y="2616977"/>
            <a:ext cx="1132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Outer Barrel Assembly (OBA)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C10D6-AE78-9C49-B965-C4561DBA118B}"/>
              </a:ext>
            </a:extLst>
          </p:cNvPr>
          <p:cNvSpPr txBox="1"/>
          <p:nvPr/>
        </p:nvSpPr>
        <p:spPr>
          <a:xfrm>
            <a:off x="4775584" y="4391553"/>
            <a:ext cx="187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Wide Field Instrument (WFI CSM)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21DC1-5B34-BF4A-8087-86FDD810DF89}"/>
              </a:ext>
            </a:extLst>
          </p:cNvPr>
          <p:cNvSpPr txBox="1"/>
          <p:nvPr/>
        </p:nvSpPr>
        <p:spPr>
          <a:xfrm>
            <a:off x="556391" y="3617679"/>
            <a:ext cx="14047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Coronagraph Instrument (CGI)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B4036-1D04-AE46-B6EF-D852F48DB1FE}"/>
              </a:ext>
            </a:extLst>
          </p:cNvPr>
          <p:cNvSpPr txBox="1"/>
          <p:nvPr/>
        </p:nvSpPr>
        <p:spPr>
          <a:xfrm>
            <a:off x="4035570" y="1010924"/>
            <a:ext cx="179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Deployable Aperture Cover (DAC)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A97C80-63C4-CE42-8493-041CF4A578DB}"/>
              </a:ext>
            </a:extLst>
          </p:cNvPr>
          <p:cNvCxnSpPr>
            <a:cxnSpLocks/>
          </p:cNvCxnSpPr>
          <p:nvPr/>
        </p:nvCxnSpPr>
        <p:spPr>
          <a:xfrm flipV="1">
            <a:off x="1628747" y="5100126"/>
            <a:ext cx="616541" cy="35082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301FD4-AAE6-3F45-9AB1-58172AACBC12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140864" y="2940143"/>
            <a:ext cx="1440022" cy="4648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803336-A31D-2045-A7D2-B6890D6A4990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670687" y="1472589"/>
            <a:ext cx="1260692" cy="68580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D3335B-5A42-E64B-8F2E-CDA5A4C4195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140864" y="4622386"/>
            <a:ext cx="1634720" cy="32506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9C0D13-5BFB-D94C-A189-F99D92E0456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258775" y="4079344"/>
            <a:ext cx="787031" cy="3536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D949FB-B111-E648-84EF-E4F735B8E7FF}"/>
              </a:ext>
            </a:extLst>
          </p:cNvPr>
          <p:cNvSpPr txBox="1"/>
          <p:nvPr/>
        </p:nvSpPr>
        <p:spPr>
          <a:xfrm>
            <a:off x="4839645" y="5787769"/>
            <a:ext cx="222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High Gain Antenna System (HGAS) – 2-axis gimbaled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D2380F-20D2-F941-8235-C881FEE8CC16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278013" y="6018602"/>
            <a:ext cx="561632" cy="20455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9FD39C-5BE8-3C4B-9125-C50CA0B5C7B9}"/>
              </a:ext>
            </a:extLst>
          </p:cNvPr>
          <p:cNvCxnSpPr/>
          <p:nvPr/>
        </p:nvCxnSpPr>
        <p:spPr>
          <a:xfrm>
            <a:off x="85256" y="1159409"/>
            <a:ext cx="6915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422BB-5EF5-934E-B9C5-D21F9DE79E36}"/>
              </a:ext>
            </a:extLst>
          </p:cNvPr>
          <p:cNvCxnSpPr/>
          <p:nvPr/>
        </p:nvCxnSpPr>
        <p:spPr>
          <a:xfrm>
            <a:off x="76200" y="6323140"/>
            <a:ext cx="6915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27463F3-B0EF-C34D-A725-10390520CE55}"/>
              </a:ext>
            </a:extLst>
          </p:cNvPr>
          <p:cNvSpPr txBox="1"/>
          <p:nvPr/>
        </p:nvSpPr>
        <p:spPr>
          <a:xfrm>
            <a:off x="194203" y="3233928"/>
            <a:ext cx="546625" cy="400110"/>
          </a:xfrm>
          <a:prstGeom prst="rect">
            <a:avLst/>
          </a:prstGeom>
          <a:solidFill>
            <a:schemeClr val="bg1"/>
          </a:solidFill>
        </p:spPr>
        <p:txBody>
          <a:bodyPr wrap="none" lIns="0" tIns="91440" rIns="0" bIns="91440" rtlCol="0" anchor="ctr" anchorCtr="0">
            <a:spAutoFit/>
          </a:bodyPr>
          <a:lstStyle/>
          <a:p>
            <a:r>
              <a:rPr lang="en-US" sz="1400"/>
              <a:t>12.7 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B5C924-7DF2-F94F-997F-3067E96CB9D9}"/>
              </a:ext>
            </a:extLst>
          </p:cNvPr>
          <p:cNvSpPr txBox="1"/>
          <p:nvPr/>
        </p:nvSpPr>
        <p:spPr>
          <a:xfrm>
            <a:off x="4715773" y="4983960"/>
            <a:ext cx="179161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Lower Instrument Sun Shades (LISS)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2DF179-884F-4A23-975A-19A804F8EC15}"/>
              </a:ext>
            </a:extLst>
          </p:cNvPr>
          <p:cNvSpPr txBox="1"/>
          <p:nvPr/>
        </p:nvSpPr>
        <p:spPr>
          <a:xfrm>
            <a:off x="434937" y="4977342"/>
            <a:ext cx="152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/>
              <a:t>Star Tracker (ST) / Inertial Reference Unit (IRU)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77B824E-0FB3-4B34-B897-C14A7A73F7BB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551286" y="4487021"/>
            <a:ext cx="775749" cy="27889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CC4D0A7A-BF01-4126-90AA-DD21C579EA14}"/>
              </a:ext>
            </a:extLst>
          </p:cNvPr>
          <p:cNvSpPr/>
          <p:nvPr/>
        </p:nvSpPr>
        <p:spPr>
          <a:xfrm>
            <a:off x="3408723" y="5348920"/>
            <a:ext cx="593431" cy="276999"/>
          </a:xfrm>
          <a:prstGeom prst="rect">
            <a:avLst/>
          </a:prstGeom>
          <a:noFill/>
          <a:scene3d>
            <a:camera prst="isometricRightUp">
              <a:rot lat="2100000" lon="186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Bay 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4063A5-9D17-4FD0-8CED-85C794EA23D8}"/>
              </a:ext>
            </a:extLst>
          </p:cNvPr>
          <p:cNvSpPr/>
          <p:nvPr/>
        </p:nvSpPr>
        <p:spPr>
          <a:xfrm>
            <a:off x="2005286" y="5369308"/>
            <a:ext cx="593431" cy="276999"/>
          </a:xfrm>
          <a:prstGeom prst="rect">
            <a:avLst/>
          </a:prstGeom>
          <a:noFill/>
          <a:scene3d>
            <a:camera prst="isometricLeftDown">
              <a:rot lat="1200000" lon="30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Bay 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D7F24D8-BBD6-F7A4-3DB8-D655417A0B6C}"/>
              </a:ext>
            </a:extLst>
          </p:cNvPr>
          <p:cNvSpPr/>
          <p:nvPr/>
        </p:nvSpPr>
        <p:spPr>
          <a:xfrm>
            <a:off x="2782600" y="5482132"/>
            <a:ext cx="593431" cy="276999"/>
          </a:xfrm>
          <a:prstGeom prst="rect">
            <a:avLst/>
          </a:prstGeom>
          <a:noFill/>
          <a:scene3d>
            <a:camera prst="isometricOffAxis1Right">
              <a:rot lat="1080000" lon="210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Bay </a:t>
            </a:r>
            <a:r>
              <a:rPr lang="en-US" sz="1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  <a:endParaRPr lang="en-US" sz="1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1275AFE-32A6-1D43-DFFF-E461AD35577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955760" y="5214793"/>
            <a:ext cx="760013" cy="1865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25400" dir="5400000" algn="ctr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440E72E-F92C-54B3-EC97-19F1BC4CD28B}"/>
              </a:ext>
            </a:extLst>
          </p:cNvPr>
          <p:cNvGrpSpPr/>
          <p:nvPr/>
        </p:nvGrpSpPr>
        <p:grpSpPr>
          <a:xfrm>
            <a:off x="5943600" y="951400"/>
            <a:ext cx="2227640" cy="2339340"/>
            <a:chOff x="1061552" y="1981200"/>
            <a:chExt cx="2227640" cy="23393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DFC5659-60CD-318C-7E94-0A16DE2D3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378" r="35132"/>
            <a:stretch/>
          </p:blipFill>
          <p:spPr>
            <a:xfrm>
              <a:off x="1094168" y="2057485"/>
              <a:ext cx="1088424" cy="2209708"/>
            </a:xfrm>
            <a:prstGeom prst="rect">
              <a:avLst/>
            </a:prstGeom>
            <a:scene3d>
              <a:camera prst="orthographicFront">
                <a:rot lat="0" lon="0" rev="60000"/>
              </a:camera>
              <a:lightRig rig="threePt" dir="t"/>
            </a:scene3d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49D1600-338B-CBDD-A008-688596D47C42}"/>
                </a:ext>
              </a:extLst>
            </p:cNvPr>
            <p:cNvGrpSpPr/>
            <p:nvPr/>
          </p:nvGrpSpPr>
          <p:grpSpPr>
            <a:xfrm>
              <a:off x="2057400" y="2819400"/>
              <a:ext cx="1231792" cy="835909"/>
              <a:chOff x="8865608" y="3870060"/>
              <a:chExt cx="1231792" cy="83590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4E8C405-1C40-A628-0AE5-BA7A3B062753}"/>
                  </a:ext>
                </a:extLst>
              </p:cNvPr>
              <p:cNvGrpSpPr/>
              <p:nvPr/>
            </p:nvGrpSpPr>
            <p:grpSpPr>
              <a:xfrm>
                <a:off x="9144000" y="4121729"/>
                <a:ext cx="519154" cy="415346"/>
                <a:chOff x="9494022" y="3276600"/>
                <a:chExt cx="519154" cy="415346"/>
              </a:xfrm>
            </p:grpSpPr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166A52A2-7880-AA06-6B42-A7BAAAC99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3600" y="3276600"/>
                  <a:ext cx="0" cy="3048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2A6E1587-AF29-8CA1-9446-D817716231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94022" y="3576519"/>
                  <a:ext cx="259577" cy="11542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A36A38D4-EC4F-5CDC-59E2-0888B7BDB8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53599" y="3576519"/>
                  <a:ext cx="259577" cy="7620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AD198D-3FEF-7A8C-D938-65D30992A7F5}"/>
                  </a:ext>
                </a:extLst>
              </p:cNvPr>
              <p:cNvSpPr txBox="1"/>
              <p:nvPr/>
            </p:nvSpPr>
            <p:spPr>
              <a:xfrm>
                <a:off x="9186454" y="3870060"/>
                <a:ext cx="4767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/>
                  <a:t>X</a:t>
                </a:r>
                <a:r>
                  <a:rPr lang="en-US" sz="1000" baseline="-25000"/>
                  <a:t>OBS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8BB4C6-8762-0D4F-717E-DF6E883CFCF9}"/>
                  </a:ext>
                </a:extLst>
              </p:cNvPr>
              <p:cNvSpPr txBox="1"/>
              <p:nvPr/>
            </p:nvSpPr>
            <p:spPr>
              <a:xfrm>
                <a:off x="8865608" y="4459748"/>
                <a:ext cx="4767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/>
                  <a:t>Y</a:t>
                </a:r>
                <a:r>
                  <a:rPr lang="en-US" sz="1000" baseline="-25000"/>
                  <a:t>OBS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50CF6C2-25B1-5525-84D0-ECCB26D3DFC1}"/>
                  </a:ext>
                </a:extLst>
              </p:cNvPr>
              <p:cNvSpPr txBox="1"/>
              <p:nvPr/>
            </p:nvSpPr>
            <p:spPr>
              <a:xfrm>
                <a:off x="9620700" y="4413964"/>
                <a:ext cx="4767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/>
                  <a:t>Z</a:t>
                </a:r>
                <a:r>
                  <a:rPr lang="en-US" sz="1000" baseline="-25000"/>
                  <a:t>OBS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05FF03-3834-319E-8734-00E96201BE8C}"/>
                </a:ext>
              </a:extLst>
            </p:cNvPr>
            <p:cNvSpPr/>
            <p:nvPr/>
          </p:nvSpPr>
          <p:spPr>
            <a:xfrm>
              <a:off x="1061552" y="1981200"/>
              <a:ext cx="2151439" cy="23393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305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E1A27D-5470-E55A-0A88-76A1AB3AD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346" y="1590214"/>
            <a:ext cx="2994660" cy="485394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EBF51FC-627E-E059-9BAC-6D7123445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798" y="2198559"/>
            <a:ext cx="1660106" cy="3168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Expanded 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DBAC82-D600-5F4C-8C38-30B0DA4EBD02}"/>
              </a:ext>
            </a:extLst>
          </p:cNvPr>
          <p:cNvSpPr txBox="1"/>
          <p:nvPr/>
        </p:nvSpPr>
        <p:spPr>
          <a:xfrm>
            <a:off x="1174724" y="827992"/>
            <a:ext cx="984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SCIPA</a:t>
            </a:r>
            <a:r>
              <a:rPr lang="en-US" b="1" dirty="0">
                <a:solidFill>
                  <a:prstClr val="black"/>
                </a:solidFill>
              </a:rPr>
              <a:t> = </a:t>
            </a:r>
            <a:r>
              <a:rPr lang="en-US" b="1" dirty="0">
                <a:solidFill>
                  <a:srgbClr val="953735"/>
                </a:solidFill>
              </a:rPr>
              <a:t>Spacecraft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953735"/>
                </a:solidFill>
              </a:rPr>
              <a:t>Bus</a:t>
            </a:r>
            <a:r>
              <a:rPr lang="en-US" b="1" dirty="0">
                <a:solidFill>
                  <a:prstClr val="black"/>
                </a:solidFill>
              </a:rPr>
              <a:t> + </a:t>
            </a:r>
            <a:r>
              <a:rPr lang="en-US" b="1" dirty="0">
                <a:solidFill>
                  <a:srgbClr val="7030A0"/>
                </a:solidFill>
              </a:rPr>
              <a:t>Integrated Payload Assembly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E684C-C013-1844-8F12-DA7AA64A6848}"/>
              </a:ext>
            </a:extLst>
          </p:cNvPr>
          <p:cNvSpPr txBox="1"/>
          <p:nvPr/>
        </p:nvSpPr>
        <p:spPr>
          <a:xfrm>
            <a:off x="4403762" y="5408026"/>
            <a:ext cx="1179856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953735"/>
                </a:solidFill>
                <a:latin typeface="Arial"/>
                <a:cs typeface="Arial"/>
              </a:rPr>
              <a:t>Spacecraft Bus</a:t>
            </a:r>
            <a:endParaRPr lang="en-US" sz="1200" b="1">
              <a:solidFill>
                <a:srgbClr val="95373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C9AEA5-EDA1-0D42-B44F-1AFBCA1832A3}"/>
              </a:ext>
            </a:extLst>
          </p:cNvPr>
          <p:cNvSpPr txBox="1"/>
          <p:nvPr/>
        </p:nvSpPr>
        <p:spPr>
          <a:xfrm>
            <a:off x="4262613" y="1543079"/>
            <a:ext cx="1480534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7030A0"/>
                </a:solidFill>
                <a:latin typeface="Arial"/>
                <a:cs typeface="Arial"/>
              </a:rPr>
              <a:t>Integrated Payload</a:t>
            </a:r>
          </a:p>
          <a:p>
            <a:pPr algn="ctr"/>
            <a:r>
              <a:rPr lang="en-US" sz="1200" b="1">
                <a:solidFill>
                  <a:srgbClr val="7030A0"/>
                </a:solidFill>
                <a:latin typeface="Arial"/>
                <a:cs typeface="Arial"/>
              </a:rPr>
              <a:t>Assembly (IPA)</a:t>
            </a:r>
            <a:endParaRPr lang="en-US" sz="1200" b="1">
              <a:solidFill>
                <a:srgbClr val="7030A0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FE91A3-6C36-4517-ACAC-9A8A71ED8A7F}"/>
              </a:ext>
            </a:extLst>
          </p:cNvPr>
          <p:cNvCxnSpPr>
            <a:cxnSpLocks/>
          </p:cNvCxnSpPr>
          <p:nvPr/>
        </p:nvCxnSpPr>
        <p:spPr>
          <a:xfrm flipV="1">
            <a:off x="3983534" y="5026273"/>
            <a:ext cx="588267" cy="351977"/>
          </a:xfrm>
          <a:prstGeom prst="line">
            <a:avLst/>
          </a:prstGeom>
          <a:ln>
            <a:solidFill>
              <a:srgbClr val="953735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E9EED19-47FA-49FA-9D19-54142DBAF56E}"/>
              </a:ext>
            </a:extLst>
          </p:cNvPr>
          <p:cNvCxnSpPr>
            <a:cxnSpLocks/>
          </p:cNvCxnSpPr>
          <p:nvPr/>
        </p:nvCxnSpPr>
        <p:spPr>
          <a:xfrm>
            <a:off x="5847546" y="3969511"/>
            <a:ext cx="1231538" cy="1134117"/>
          </a:xfrm>
          <a:prstGeom prst="line">
            <a:avLst/>
          </a:prstGeom>
          <a:ln>
            <a:solidFill>
              <a:srgbClr val="00206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47F11EE-140A-B0A7-5D76-FEC50A9B654A}"/>
              </a:ext>
            </a:extLst>
          </p:cNvPr>
          <p:cNvSpPr txBox="1"/>
          <p:nvPr/>
        </p:nvSpPr>
        <p:spPr>
          <a:xfrm>
            <a:off x="7051516" y="6218291"/>
            <a:ext cx="1179856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SCIPA</a:t>
            </a:r>
            <a:endParaRPr lang="en-US" sz="1200" b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6BD61-EF35-1340-0073-9647A8009CC0}"/>
              </a:ext>
            </a:extLst>
          </p:cNvPr>
          <p:cNvSpPr txBox="1"/>
          <p:nvPr/>
        </p:nvSpPr>
        <p:spPr>
          <a:xfrm>
            <a:off x="1174724" y="1159900"/>
            <a:ext cx="984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Observatory =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SCIPA</a:t>
            </a:r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/>
              <a:t>+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OBA/SASS/DAC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782DE2-178D-DE96-E15B-4FECB808BA5F}"/>
              </a:ext>
            </a:extLst>
          </p:cNvPr>
          <p:cNvSpPr txBox="1"/>
          <p:nvPr/>
        </p:nvSpPr>
        <p:spPr>
          <a:xfrm>
            <a:off x="9932343" y="5890898"/>
            <a:ext cx="10849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Observatory</a:t>
            </a:r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D94A6-BE67-AC52-F072-37D6FDAD9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1" y="1584421"/>
            <a:ext cx="4320540" cy="2598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5E606-41CB-8F4F-EB5B-C21687BFD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94" y="4299316"/>
            <a:ext cx="3581400" cy="2217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EDD676-2DA4-BE40-964D-252FA9ECD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0869" y="1584421"/>
            <a:ext cx="208788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8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391562-F2B9-9256-8AFF-C7B32684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A3EECC-49FF-D6C3-0253-530BA5598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5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D6AE06-C6A9-3D99-28A6-5FDAE3823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DE93BA-BFC3-1E6D-117F-6BACB5C0D7E5}"/>
              </a:ext>
            </a:extLst>
          </p:cNvPr>
          <p:cNvGrpSpPr/>
          <p:nvPr/>
        </p:nvGrpSpPr>
        <p:grpSpPr>
          <a:xfrm>
            <a:off x="7970140" y="177065"/>
            <a:ext cx="4094423" cy="6858000"/>
            <a:chOff x="8120616" y="0"/>
            <a:chExt cx="4094423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0BA7833-E63B-745F-DF63-BB04E5161A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1" r="33532"/>
            <a:stretch/>
          </p:blipFill>
          <p:spPr bwMode="auto">
            <a:xfrm>
              <a:off x="8120616" y="0"/>
              <a:ext cx="40767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02CF1C-1633-3822-7ADD-0124DF3B0A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2" t="5635" r="33350" b="6804"/>
            <a:stretch>
              <a:fillRect/>
            </a:stretch>
          </p:blipFill>
          <p:spPr bwMode="auto">
            <a:xfrm>
              <a:off x="8138338" y="386498"/>
              <a:ext cx="4076701" cy="600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5919F2D-F89F-2E52-02E5-F149CD906FAE}"/>
              </a:ext>
            </a:extLst>
          </p:cNvPr>
          <p:cNvSpPr txBox="1"/>
          <p:nvPr/>
        </p:nvSpPr>
        <p:spPr>
          <a:xfrm>
            <a:off x="4220088" y="813754"/>
            <a:ext cx="375182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Focal plane array of 18 Teledyne 4k × 4k 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23ADD-B7D6-FE34-B88F-5A9151ED649E}"/>
              </a:ext>
            </a:extLst>
          </p:cNvPr>
          <p:cNvSpPr txBox="1"/>
          <p:nvPr/>
        </p:nvSpPr>
        <p:spPr>
          <a:xfrm>
            <a:off x="4218316" y="2944252"/>
            <a:ext cx="3751824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Element wheel enables imaging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slitless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spectroscopy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prism disperse light by wavelength) spanning 0.48 to 2.3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5A6FA-8183-F22D-2B5C-ABDE1EEFF0B7}"/>
              </a:ext>
            </a:extLst>
          </p:cNvPr>
          <p:cNvSpPr txBox="1"/>
          <p:nvPr/>
        </p:nvSpPr>
        <p:spPr>
          <a:xfrm>
            <a:off x="6362700" y="26236"/>
            <a:ext cx="6362700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747C1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Wide Field Instrument (WFI)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5747C1">
                  <a:lumMod val="20000"/>
                  <a:lumOff val="80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1374D-814B-1964-0C3B-E1A279106736}"/>
              </a:ext>
            </a:extLst>
          </p:cNvPr>
          <p:cNvSpPr txBox="1"/>
          <p:nvPr/>
        </p:nvSpPr>
        <p:spPr>
          <a:xfrm>
            <a:off x="4108450" y="5168444"/>
            <a:ext cx="3975100" cy="97462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ests have demonstrated we have an incredibly high performing science instrument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3FE264-0237-CE5A-5595-56C51D72E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236"/>
            <a:ext cx="4030980" cy="2240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0E4A4-2237-9BC0-8513-634D4D08B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" y="2313104"/>
            <a:ext cx="3749040" cy="45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762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>
          <a:extLst>
            <a:ext uri="{FF2B5EF4-FFF2-40B4-BE49-F238E27FC236}">
              <a16:creationId xmlns:a16="http://schemas.microsoft.com/office/drawing/2014/main" id="{A5AA56C9-A9C8-C605-4D9E-1129E6E6E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0">
            <a:extLst>
              <a:ext uri="{FF2B5EF4-FFF2-40B4-BE49-F238E27FC236}">
                <a16:creationId xmlns:a16="http://schemas.microsoft.com/office/drawing/2014/main" id="{BFA3C897-3E53-5A15-8ABF-DFB90C52F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Roman Coronagraph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CF1E9-CC77-930F-8319-48DA53DFE484}"/>
              </a:ext>
            </a:extLst>
          </p:cNvPr>
          <p:cNvSpPr txBox="1"/>
          <p:nvPr/>
        </p:nvSpPr>
        <p:spPr>
          <a:xfrm>
            <a:off x="92745" y="6129377"/>
            <a:ext cx="3120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Late October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A54C2-C2D5-88A8-1757-29AACF0C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61" y="1042388"/>
            <a:ext cx="5859780" cy="3916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03702-3B17-9C91-0C46-AC2091B74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661" y="2799437"/>
            <a:ext cx="5897880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36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>
          <a:extLst>
            <a:ext uri="{FF2B5EF4-FFF2-40B4-BE49-F238E27FC236}">
              <a16:creationId xmlns:a16="http://schemas.microsoft.com/office/drawing/2014/main" id="{B956C1F8-983B-206C-CA44-851D2845B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64;p30">
            <a:extLst>
              <a:ext uri="{FF2B5EF4-FFF2-40B4-BE49-F238E27FC236}">
                <a16:creationId xmlns:a16="http://schemas.microsoft.com/office/drawing/2014/main" id="{E7F584AE-6C31-E115-AF58-EC803C4150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Roman Coronagraph Integration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6D71F-27E5-B9C2-5902-C3A1AFA4623A}"/>
              </a:ext>
            </a:extLst>
          </p:cNvPr>
          <p:cNvSpPr txBox="1"/>
          <p:nvPr/>
        </p:nvSpPr>
        <p:spPr>
          <a:xfrm>
            <a:off x="92745" y="6129377"/>
            <a:ext cx="3120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Late October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2E25B-5978-1AE1-444A-A5B3C37B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960120"/>
            <a:ext cx="78486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51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>
          <a:extLst>
            <a:ext uri="{FF2B5EF4-FFF2-40B4-BE49-F238E27FC236}">
              <a16:creationId xmlns:a16="http://schemas.microsoft.com/office/drawing/2014/main" id="{9F307EFE-EC56-0563-D67B-F4845B0DD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0">
            <a:extLst>
              <a:ext uri="{FF2B5EF4-FFF2-40B4-BE49-F238E27FC236}">
                <a16:creationId xmlns:a16="http://schemas.microsoft.com/office/drawing/2014/main" id="{053D4721-CA88-C008-B6D9-BF67753B0B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Optical Telescope Assembly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DCC31-E2EB-9F4F-08C6-167B9277C603}"/>
              </a:ext>
            </a:extLst>
          </p:cNvPr>
          <p:cNvSpPr txBox="1"/>
          <p:nvPr/>
        </p:nvSpPr>
        <p:spPr>
          <a:xfrm>
            <a:off x="105102" y="6117020"/>
            <a:ext cx="3375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Late November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7431B-B89F-A624-F5FA-FD27842D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02" y="1195420"/>
            <a:ext cx="6606540" cy="4411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3B89F-8141-4B2F-5B78-D1CF0F8E1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218" y="860706"/>
            <a:ext cx="4488180" cy="55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81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739-3713-2F10-78E3-B23A45AE6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Spacecraft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66991-55BA-92F1-1208-F3210566CF49}"/>
              </a:ext>
            </a:extLst>
          </p:cNvPr>
          <p:cNvSpPr txBox="1"/>
          <p:nvPr/>
        </p:nvSpPr>
        <p:spPr>
          <a:xfrm>
            <a:off x="1276304" y="4998431"/>
            <a:ext cx="155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Spacecraft Bus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20C8E-1653-0D25-8A60-9D28B8148FA5}"/>
              </a:ext>
            </a:extLst>
          </p:cNvPr>
          <p:cNvSpPr txBox="1"/>
          <p:nvPr/>
        </p:nvSpPr>
        <p:spPr>
          <a:xfrm>
            <a:off x="5638711" y="4998431"/>
            <a:ext cx="19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Propulsion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660C8-D791-5224-5F77-9DAA181203A1}"/>
              </a:ext>
            </a:extLst>
          </p:cNvPr>
          <p:cNvSpPr txBox="1"/>
          <p:nvPr/>
        </p:nvSpPr>
        <p:spPr>
          <a:xfrm>
            <a:off x="9350099" y="4598328"/>
            <a:ext cx="144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ST/IRU Bench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2F7D02-DBD8-8609-4F0A-AE5C3E46A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4" y="1824034"/>
            <a:ext cx="4168140" cy="312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DC4DC1-0D0A-BA61-E0F5-C2752D91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58" y="1858363"/>
            <a:ext cx="4358640" cy="304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1FB289-D095-5C73-E6C9-5D7D0FB25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652" y="2259672"/>
            <a:ext cx="3215640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2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B4F39-85D5-6E8D-826C-95C2848A7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C93566-71DF-12F2-C815-95366EC2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Spacecraft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1452E-4F24-8773-FAA0-8F9CC3E12B96}"/>
              </a:ext>
            </a:extLst>
          </p:cNvPr>
          <p:cNvSpPr txBox="1"/>
          <p:nvPr/>
        </p:nvSpPr>
        <p:spPr>
          <a:xfrm>
            <a:off x="4796221" y="5868007"/>
            <a:ext cx="2599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Communications Module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822E8F-FB9A-779E-E29A-77436D03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8" y="1568335"/>
            <a:ext cx="5105400" cy="4084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03452-61C6-0C05-478E-84932A486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072" y="1568335"/>
            <a:ext cx="6134100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8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3FA846-50F1-212E-6527-F729A1B2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47330" y="2338958"/>
            <a:ext cx="3350260" cy="109004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 marR="5080">
              <a:spcBef>
                <a:spcPts val="100"/>
              </a:spcBef>
              <a:tabLst>
                <a:tab pos="1699827" algn="l"/>
              </a:tabLst>
            </a:pPr>
            <a:r>
              <a:rPr lang="en-US" sz="3500" spc="295" dirty="0">
                <a:solidFill>
                  <a:schemeClr val="bg1"/>
                </a:solidFill>
              </a:rPr>
              <a:t>Dr. </a:t>
            </a:r>
            <a:r>
              <a:rPr sz="3500" spc="295" dirty="0">
                <a:solidFill>
                  <a:schemeClr val="bg1"/>
                </a:solidFill>
              </a:rPr>
              <a:t>N</a:t>
            </a:r>
            <a:r>
              <a:rPr sz="3500" spc="300" dirty="0">
                <a:solidFill>
                  <a:schemeClr val="bg1"/>
                </a:solidFill>
              </a:rPr>
              <a:t>a</a:t>
            </a:r>
            <a:r>
              <a:rPr sz="3500" spc="295" dirty="0">
                <a:solidFill>
                  <a:schemeClr val="bg1"/>
                </a:solidFill>
              </a:rPr>
              <a:t>n</a:t>
            </a:r>
            <a:r>
              <a:rPr sz="3500" spc="305" dirty="0">
                <a:solidFill>
                  <a:schemeClr val="bg1"/>
                </a:solidFill>
              </a:rPr>
              <a:t>c</a:t>
            </a:r>
            <a:r>
              <a:rPr sz="3500" dirty="0">
                <a:solidFill>
                  <a:schemeClr val="bg1"/>
                </a:solidFill>
              </a:rPr>
              <a:t>y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sz="3500" spc="300" dirty="0">
                <a:solidFill>
                  <a:schemeClr val="bg1"/>
                </a:solidFill>
              </a:rPr>
              <a:t>Grac</a:t>
            </a:r>
            <a:r>
              <a:rPr sz="3500" dirty="0">
                <a:solidFill>
                  <a:schemeClr val="bg1"/>
                </a:solidFill>
              </a:rPr>
              <a:t>e  </a:t>
            </a:r>
            <a:r>
              <a:rPr sz="3500" spc="235" dirty="0">
                <a:solidFill>
                  <a:schemeClr val="bg1"/>
                </a:solidFill>
              </a:rPr>
              <a:t>Roman</a:t>
            </a:r>
            <a:endParaRPr sz="3500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80033" y="3785864"/>
            <a:ext cx="3117850" cy="16337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0" lvl="0" indent="0" algn="l" defTabSz="914363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NASA’s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 Chief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7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Astronomy</a:t>
            </a:r>
            <a:endParaRPr kumimoji="0" lang="en-US" sz="17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699" marR="0" lvl="0" indent="0" algn="l" defTabSz="914363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699" marR="0" lvl="0" indent="0" algn="l" defTabSz="914363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Visionary behind NASA’s space astronomy program</a:t>
            </a:r>
          </a:p>
          <a:p>
            <a:pPr marL="12699" marR="0" lvl="0" indent="0" algn="l" defTabSz="914363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699" marR="0" lvl="0" indent="0" algn="l" defTabSz="914363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Champion of women in science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80033" y="5767957"/>
            <a:ext cx="11690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0" lvl="0" indent="0" algn="l" defTabSz="914363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1925–2018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610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>
          <a:extLst>
            <a:ext uri="{FF2B5EF4-FFF2-40B4-BE49-F238E27FC236}">
              <a16:creationId xmlns:a16="http://schemas.microsoft.com/office/drawing/2014/main" id="{D373AFC1-46D3-F9CA-6208-E7D791F09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0">
            <a:extLst>
              <a:ext uri="{FF2B5EF4-FFF2-40B4-BE49-F238E27FC236}">
                <a16:creationId xmlns:a16="http://schemas.microsoft.com/office/drawing/2014/main" id="{09B48A5E-ACF6-76F0-2C9F-C4802F44FE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Spacecraft Bus and Instrument Carrier</a:t>
            </a:r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E4DB6-27C8-511C-6D91-4009D4E87A1A}"/>
              </a:ext>
            </a:extLst>
          </p:cNvPr>
          <p:cNvSpPr txBox="1"/>
          <p:nvPr/>
        </p:nvSpPr>
        <p:spPr>
          <a:xfrm>
            <a:off x="7880854" y="5901272"/>
            <a:ext cx="3774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Late September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59981-D3CC-2696-6178-F326591B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70" y="1052424"/>
            <a:ext cx="7078980" cy="531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EAC49-637B-E2EB-63FF-7FAFC92E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50" y="1501140"/>
            <a:ext cx="4297680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>
          <a:extLst>
            <a:ext uri="{FF2B5EF4-FFF2-40B4-BE49-F238E27FC236}">
              <a16:creationId xmlns:a16="http://schemas.microsoft.com/office/drawing/2014/main" id="{8BCEE952-8646-6109-11FD-D1943C641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0">
            <a:extLst>
              <a:ext uri="{FF2B5EF4-FFF2-40B4-BE49-F238E27FC236}">
                <a16:creationId xmlns:a16="http://schemas.microsoft.com/office/drawing/2014/main" id="{4B05239C-E21A-765C-3804-F12315528C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Integrated Payload Assembly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20F9F-8970-DDCC-C1A3-837DC50BEC92}"/>
              </a:ext>
            </a:extLst>
          </p:cNvPr>
          <p:cNvSpPr txBox="1"/>
          <p:nvPr/>
        </p:nvSpPr>
        <p:spPr>
          <a:xfrm>
            <a:off x="55674" y="6141734"/>
            <a:ext cx="424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Dec 10,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0C0A3-4CA8-8BE6-D195-EB27B9FBF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760" y="803984"/>
            <a:ext cx="4602480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37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>
          <a:extLst>
            <a:ext uri="{FF2B5EF4-FFF2-40B4-BE49-F238E27FC236}">
              <a16:creationId xmlns:a16="http://schemas.microsoft.com/office/drawing/2014/main" id="{734D64F0-FE37-6228-7BB3-9AA34D6B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0">
            <a:extLst>
              <a:ext uri="{FF2B5EF4-FFF2-40B4-BE49-F238E27FC236}">
                <a16:creationId xmlns:a16="http://schemas.microsoft.com/office/drawing/2014/main" id="{D905BFD6-CC1C-B7C9-3621-1D82ED8893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Integration of SCIPA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34F7E-2F37-7272-408E-55C168E293D1}"/>
              </a:ext>
            </a:extLst>
          </p:cNvPr>
          <p:cNvSpPr txBox="1"/>
          <p:nvPr/>
        </p:nvSpPr>
        <p:spPr>
          <a:xfrm>
            <a:off x="105102" y="6117020"/>
            <a:ext cx="4491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Week before Christmas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51A35-3ECC-406D-AB21-5B8DE945A572}"/>
              </a:ext>
            </a:extLst>
          </p:cNvPr>
          <p:cNvSpPr txBox="1"/>
          <p:nvPr/>
        </p:nvSpPr>
        <p:spPr>
          <a:xfrm>
            <a:off x="3595816" y="2994818"/>
            <a:ext cx="939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55C01-0B6D-24E8-038A-1B002809FFFB}"/>
              </a:ext>
            </a:extLst>
          </p:cNvPr>
          <p:cNvSpPr txBox="1"/>
          <p:nvPr/>
        </p:nvSpPr>
        <p:spPr>
          <a:xfrm>
            <a:off x="7895970" y="2994818"/>
            <a:ext cx="939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7ADFC-0948-2EDC-E840-18D6A15DBE13}"/>
              </a:ext>
            </a:extLst>
          </p:cNvPr>
          <p:cNvSpPr txBox="1"/>
          <p:nvPr/>
        </p:nvSpPr>
        <p:spPr>
          <a:xfrm>
            <a:off x="4915219" y="1062102"/>
            <a:ext cx="2415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 Payload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Assembly (IPA)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78F6F-EACC-7D5E-18B1-3A3BAB88D623}"/>
              </a:ext>
            </a:extLst>
          </p:cNvPr>
          <p:cNvSpPr txBox="1"/>
          <p:nvPr/>
        </p:nvSpPr>
        <p:spPr>
          <a:xfrm>
            <a:off x="429430" y="1289436"/>
            <a:ext cx="316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Spacecraft Bus (SC)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A4FD4-97EB-21CA-51A8-36530998DE69}"/>
              </a:ext>
            </a:extLst>
          </p:cNvPr>
          <p:cNvSpPr txBox="1"/>
          <p:nvPr/>
        </p:nvSpPr>
        <p:spPr>
          <a:xfrm>
            <a:off x="8976784" y="754325"/>
            <a:ext cx="2415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Spacecraft and Integrated Payload Assembly (SCIPA)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A2BAD2-4B07-A134-D94D-8B40BE3B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4" y="1839165"/>
            <a:ext cx="3337560" cy="363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1B3896-AB35-62B1-6A0D-A6BD21A91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272" y="1919175"/>
            <a:ext cx="3444240" cy="3474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1E74EA-C396-401E-97A0-A368CB6F2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248" y="1698973"/>
            <a:ext cx="3307080" cy="41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86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>
          <a:extLst>
            <a:ext uri="{FF2B5EF4-FFF2-40B4-BE49-F238E27FC236}">
              <a16:creationId xmlns:a16="http://schemas.microsoft.com/office/drawing/2014/main" id="{9D9CB5D1-41E6-08CA-3B93-D48A8824F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0">
            <a:extLst>
              <a:ext uri="{FF2B5EF4-FFF2-40B4-BE49-F238E27FC236}">
                <a16:creationId xmlns:a16="http://schemas.microsoft.com/office/drawing/2014/main" id="{3298CD28-15E3-68AB-6CA8-ED6BCEE9E5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OBA/SASS/DAC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D65F7-4A3E-DAB9-59F5-35E0CD8AB4B3}"/>
              </a:ext>
            </a:extLst>
          </p:cNvPr>
          <p:cNvSpPr txBox="1"/>
          <p:nvPr/>
        </p:nvSpPr>
        <p:spPr>
          <a:xfrm>
            <a:off x="527009" y="830413"/>
            <a:ext cx="266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Outer Barrel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Assembly (OBA)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84613-0AEC-89D3-96E3-67AE85F91672}"/>
              </a:ext>
            </a:extLst>
          </p:cNvPr>
          <p:cNvSpPr txBox="1"/>
          <p:nvPr/>
        </p:nvSpPr>
        <p:spPr>
          <a:xfrm>
            <a:off x="3929185" y="830413"/>
            <a:ext cx="266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Deployable Aperture Cover (DAC)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43BE9-8AA3-9DF3-04BC-61E26A54B7E3}"/>
              </a:ext>
            </a:extLst>
          </p:cNvPr>
          <p:cNvSpPr txBox="1"/>
          <p:nvPr/>
        </p:nvSpPr>
        <p:spPr>
          <a:xfrm>
            <a:off x="8240772" y="1342881"/>
            <a:ext cx="266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Array Sun Shield (SASS)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3A23AC-398A-DE12-E768-31900CC72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3" y="1551642"/>
            <a:ext cx="2979420" cy="4983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1F7BF-34F9-A521-EC3F-0DC1978B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622" y="1479252"/>
            <a:ext cx="3223260" cy="5128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CB2B6F-2832-93D4-464A-E36D829DF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379" y="2427480"/>
            <a:ext cx="4503420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43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12E6B6-D00D-A39E-0CCD-30AD34E0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Observatory Complete!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B5F6F-4EFE-D5CE-B528-6E56696B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72" y="1126395"/>
            <a:ext cx="3169920" cy="4754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7DB2C2-3F41-6279-C5E6-5A34634A1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320" y="1051560"/>
            <a:ext cx="4023360" cy="4754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7FFF2-24B8-74DC-0A93-B80453D51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008" y="1126395"/>
            <a:ext cx="316992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439E6-8EE5-8A3A-0212-F703D7665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5489F9-49D1-9E7D-649B-48C92261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Testing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779B2-ADEC-2974-39FF-8FC632EEE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" y="1025661"/>
            <a:ext cx="4099560" cy="2727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9EFEAA-8C53-D6A4-2757-ACA23101A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11" y="1018041"/>
            <a:ext cx="4091940" cy="2735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EBC8E-7B21-D4B6-2BFA-8C85A699E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397" y="975366"/>
            <a:ext cx="4099560" cy="2735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B08F79-9F69-790B-D95A-1D31CADC7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3" y="3772634"/>
            <a:ext cx="4099560" cy="2735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9AD0A6-38FB-5A1D-75FE-5D58C666B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700" y="3734534"/>
            <a:ext cx="2072640" cy="2773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583E93-6F72-3F0B-DF21-808B301FF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144" y="3819024"/>
            <a:ext cx="2049780" cy="27279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64EC02-E6F7-3630-A3E7-77375FB2D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7930" y="3780254"/>
            <a:ext cx="4053840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00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D0FD-8273-939C-B741-3CC4B73A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 to Ship!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5DA05-A5A4-1680-060D-BCCC7EDDE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304"/>
            <a:ext cx="7368540" cy="4282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66430-BD96-86F2-988D-6F915CDF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380" y="1740424"/>
            <a:ext cx="489966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40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C11A55-D92A-D11F-9B2F-39B8C54B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Operations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125F15-1561-B1C6-702A-DDDBD70D0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7D1D11-6DA4-163E-0728-43B8747DE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9872609" cy="5486400"/>
          </a:xfrm>
        </p:spPr>
        <p:txBody>
          <a:bodyPr>
            <a:normAutofit/>
          </a:bodyPr>
          <a:lstStyle/>
          <a:p>
            <a:r>
              <a:rPr lang="en-US" dirty="0"/>
              <a:t>Launch Services Program (LSP) selected SpaceX Falcon Heavy for Roman</a:t>
            </a:r>
          </a:p>
          <a:p>
            <a:pPr lvl="1"/>
            <a:r>
              <a:rPr lang="en-US" dirty="0"/>
              <a:t>Single-mission launch; no secondary payloads or rideshares</a:t>
            </a:r>
          </a:p>
          <a:p>
            <a:pPr lvl="1"/>
            <a:r>
              <a:rPr lang="en-US" dirty="0"/>
              <a:t>Enables a +/- 15 sec launch window (was instantaneous) for collision avoidance purposes</a:t>
            </a:r>
          </a:p>
          <a:p>
            <a:r>
              <a:rPr lang="en-US" dirty="0"/>
              <a:t>Roman processing is in the Payload Hazardous Servicing Facility (PHSF) at Kennedy Space Center</a:t>
            </a:r>
          </a:p>
          <a:p>
            <a:r>
              <a:rPr lang="en-US" dirty="0"/>
              <a:t>Two first flight items for Roman/LSP</a:t>
            </a:r>
          </a:p>
          <a:p>
            <a:pPr lvl="1"/>
            <a:r>
              <a:rPr lang="en-US" dirty="0"/>
              <a:t>3100 separation system: LSP engineering reviewed test data from HALO+PPE and Roman from Beyond Gravity</a:t>
            </a:r>
          </a:p>
          <a:p>
            <a:pPr lvl="1"/>
            <a:r>
              <a:rPr lang="en-US" dirty="0"/>
              <a:t>Strut Payload Attach Fitting (PAF): SpaceX previously flew on Bluebird 1, a commercial mission (September 2024)</a:t>
            </a:r>
          </a:p>
          <a:p>
            <a:r>
              <a:rPr lang="en-US" dirty="0"/>
              <a:t>Launch Readiness Date: 8/30/2026</a:t>
            </a:r>
          </a:p>
          <a:p>
            <a:r>
              <a:rPr lang="en-US" dirty="0"/>
              <a:t>Pre-Launch Blog: </a:t>
            </a:r>
            <a:r>
              <a:rPr lang="en-US" b="0" dirty="0">
                <a:hlinkClick r:id="rId2"/>
              </a:rPr>
              <a:t>https://science.nasa.gov/blogs/roman/</a:t>
            </a:r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68886-E434-D6FD-810F-491C8F60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/>
          <a:p>
            <a:r>
              <a:rPr lang="en-US" dirty="0"/>
              <a:t>Pre-Launch and Launch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49194-E6A2-5454-D4B4-E76608470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780" y="952500"/>
            <a:ext cx="214122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36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13733C-FE5A-3969-6B27-8CFC2C5E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Commissioning </a:t>
            </a:r>
            <a:r>
              <a:rPr lang="en-US" dirty="0"/>
              <a:t>and </a:t>
            </a:r>
            <a:r>
              <a:rPr lang="en-US" sz="2400" b="1" dirty="0"/>
              <a:t>Baseline Science Mission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453AB53-98DE-2207-8626-03FEEEC30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276101"/>
              </p:ext>
            </p:extLst>
          </p:nvPr>
        </p:nvGraphicFramePr>
        <p:xfrm>
          <a:off x="285750" y="2812949"/>
          <a:ext cx="5598763" cy="36201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3095">
                  <a:extLst>
                    <a:ext uri="{9D8B030D-6E8A-4147-A177-3AD203B41FA5}">
                      <a16:colId xmlns:a16="http://schemas.microsoft.com/office/drawing/2014/main" val="837912953"/>
                    </a:ext>
                  </a:extLst>
                </a:gridCol>
                <a:gridCol w="4505668">
                  <a:extLst>
                    <a:ext uri="{9D8B030D-6E8A-4147-A177-3AD203B41FA5}">
                      <a16:colId xmlns:a16="http://schemas.microsoft.com/office/drawing/2014/main" val="749269535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Observing Programs &amp; Characteristics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Observing Programs &amp; Activity Characteristics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414712"/>
                  </a:ext>
                </a:extLst>
              </a:tr>
              <a:tr h="439987">
                <a:tc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HLWAS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/>
                        <a:t>Survey Area:  1700 sq-deg using 10.5 sq-deg sectors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WFI Imaging: 2 passes using 4 NIR filters / Spectroscopy: 4 passes using grism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Deep-Field Observations:  10% of representative time allocation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9151175"/>
                  </a:ext>
                </a:extLst>
              </a:tr>
              <a:tr h="439987">
                <a:tc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HLTDS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/>
                        <a:t>(146) 30-hour passes over a 2-year period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Multi-Tier WFI Imaging: 5.3 &amp; 16.0 sq-deg sectors using 6 NIR filters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Multi-Tier WFI Spectroscopy: 1.1 &amp; 3.4 sq-deg sectors using grism element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763128"/>
                  </a:ext>
                </a:extLst>
              </a:tr>
              <a:tr h="439987">
                <a:tc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GBTDS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(6) 62-day seasons over the mission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2 sq-deg region repeated every 15 minutes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WFI Imaging: Wide filter used primarily; other filters used less frequently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2980019"/>
                  </a:ext>
                </a:extLst>
              </a:tr>
              <a:tr h="286059">
                <a:tc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GAS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Full sky availability throughout the mission for WFI imaging &amp; spectroscopy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8887688"/>
                  </a:ext>
                </a:extLst>
              </a:tr>
              <a:tr h="322657">
                <a:tc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ECP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Multiple CGI observing campaigns over the initial 18-months of the mission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/>
                        <a:t>Imaging-Narrow FOV, Imaging-Wide FOV, Spectroscopy, Calibration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9499025"/>
                  </a:ext>
                </a:extLst>
              </a:tr>
              <a:tr h="286059">
                <a:tc>
                  <a:txBody>
                    <a:bodyPr/>
                    <a:lstStyle/>
                    <a:p>
                      <a:endParaRPr lang="en-US" sz="105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/>
                        <a:t>WFI Calibration Activities (Detector, Imaging, Spectroscopy)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3956774"/>
                  </a:ext>
                </a:extLst>
              </a:tr>
              <a:tr h="32265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HLWAS – High Latitude Wide Area Survey;  HLTDS – High Latitude Time Domain Survey;  GBTDS – Galactic Bulge Time Domain Survey; GAS – General Astrophysics Surveys;  ECP – Exoplanet Coronagraphy Program; WFI – Wide Field Instrument; CGI – Coronagraph Instrument; NIR – Near Infrared; FOV – Field Of View; DITL – Day In The Life; WITL – Week In The Life; ETE – End To End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45477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825EBC-0040-1B6E-FD35-C1DE1E443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795342"/>
              </p:ext>
            </p:extLst>
          </p:nvPr>
        </p:nvGraphicFramePr>
        <p:xfrm>
          <a:off x="6095999" y="3451850"/>
          <a:ext cx="5617344" cy="1694361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348924">
                  <a:extLst>
                    <a:ext uri="{9D8B030D-6E8A-4147-A177-3AD203B41FA5}">
                      <a16:colId xmlns:a16="http://schemas.microsoft.com/office/drawing/2014/main" val="837912953"/>
                    </a:ext>
                  </a:extLst>
                </a:gridCol>
                <a:gridCol w="3268420">
                  <a:extLst>
                    <a:ext uri="{9D8B030D-6E8A-4147-A177-3AD203B41FA5}">
                      <a16:colId xmlns:a16="http://schemas.microsoft.com/office/drawing/2014/main" val="749269535"/>
                    </a:ext>
                  </a:extLst>
                </a:gridCol>
              </a:tblGrid>
              <a:tr h="30769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Mission Operations Activity Characteristics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Mission Operations Activity Characteristics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414712"/>
                  </a:ext>
                </a:extLst>
              </a:tr>
              <a:tr h="197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Libration Orbit Insertion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hours, post-commissioning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9151175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Momentum Unloading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min (WFI: every 4 days, CGI: every 6-22 </a:t>
                      </a: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during slews)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7631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Orbit Maintenance (Station-Keeping)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min (every 28 days)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29800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Focus/Alignment Maintenance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activities over 5-year mission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8887688"/>
                  </a:ext>
                </a:extLst>
              </a:tr>
              <a:tr h="1893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Activities</a:t>
                      </a:r>
                    </a:p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(e.g. FSW loads,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Cmd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Auth key management)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24-hour allocation per year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3956774"/>
                  </a:ext>
                </a:extLst>
              </a:tr>
              <a:tr h="182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Anomalies/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Safemodes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96-hour allocation per year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819336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F7ED6D9-99E0-A0BD-72C5-1D816227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09" y="1059764"/>
            <a:ext cx="11727180" cy="1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4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3EF6-F4F2-C444-B8A7-D309FB64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Mission Overview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5CC5A5C-BABA-9145-85FA-D044A813FC61}"/>
              </a:ext>
            </a:extLst>
          </p:cNvPr>
          <p:cNvGraphicFramePr>
            <a:graphicFrameLocks noGrp="1"/>
          </p:cNvGraphicFramePr>
          <p:nvPr/>
        </p:nvGraphicFramePr>
        <p:xfrm>
          <a:off x="156078" y="933876"/>
          <a:ext cx="5559161" cy="242135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559161">
                  <a:extLst>
                    <a:ext uri="{9D8B030D-6E8A-4147-A177-3AD203B41FA5}">
                      <a16:colId xmlns:a16="http://schemas.microsoft.com/office/drawing/2014/main" val="3687436671"/>
                    </a:ext>
                  </a:extLst>
                </a:gridCol>
              </a:tblGrid>
              <a:tr h="456917">
                <a:tc>
                  <a:txBody>
                    <a:bodyPr/>
                    <a:lstStyle/>
                    <a:p>
                      <a:r>
                        <a:rPr lang="en-US" sz="2100">
                          <a:latin typeface="Aptos" panose="020B0004020202020204" pitchFamily="34" charset="0"/>
                        </a:rPr>
                        <a:t>Science Description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13568"/>
                  </a:ext>
                </a:extLst>
              </a:tr>
              <a:tr h="1964437">
                <a:tc>
                  <a:txBody>
                    <a:bodyPr/>
                    <a:lstStyle/>
                    <a:p>
                      <a:pPr marL="177800" lvl="1" indent="-177800">
                        <a:buClr>
                          <a:schemeClr val="tx1"/>
                        </a:buClr>
                        <a:buSzPct val="115000"/>
                        <a:buFont typeface="Arial"/>
                        <a:buChar char="•"/>
                        <a:tabLst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Determine the nature of the dark energy that is driving the current accelerating expansion of the universe</a:t>
                      </a:r>
                    </a:p>
                    <a:p>
                      <a:pPr marL="177800" lvl="1" indent="-177800">
                        <a:buClr>
                          <a:schemeClr val="tx1"/>
                        </a:buClr>
                        <a:buSzPct val="115000"/>
                        <a:buFont typeface="Arial"/>
                        <a:buChar char="•"/>
                        <a:tabLst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Perform statistical census of planetary systems through microlensing survey</a:t>
                      </a:r>
                    </a:p>
                    <a:p>
                      <a:pPr marL="177800" lvl="1" indent="-177800">
                        <a:buClr>
                          <a:schemeClr val="tx1"/>
                        </a:buClr>
                        <a:buSzPct val="115000"/>
                        <a:buFont typeface="Arial"/>
                        <a:buChar char="•"/>
                        <a:tabLst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Survey the NIR sky</a:t>
                      </a:r>
                    </a:p>
                    <a:p>
                      <a:pPr marL="177800" lvl="1" indent="-177800">
                        <a:buClr>
                          <a:schemeClr val="tx1"/>
                        </a:buClr>
                        <a:buSzPct val="115000"/>
                        <a:buFont typeface="Arial"/>
                        <a:buChar char="•"/>
                        <a:tabLst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Provide the community with a wide field telescope for pointed observations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53973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A97103-49F6-724F-9CD4-1C6ECC1F4603}"/>
              </a:ext>
            </a:extLst>
          </p:cNvPr>
          <p:cNvGraphicFramePr>
            <a:graphicFrameLocks noGrp="1"/>
          </p:cNvGraphicFramePr>
          <p:nvPr/>
        </p:nvGraphicFramePr>
        <p:xfrm>
          <a:off x="5715238" y="3291926"/>
          <a:ext cx="2665351" cy="236010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65351">
                  <a:extLst>
                    <a:ext uri="{9D8B030D-6E8A-4147-A177-3AD203B41FA5}">
                      <a16:colId xmlns:a16="http://schemas.microsoft.com/office/drawing/2014/main" val="3687436671"/>
                    </a:ext>
                  </a:extLst>
                </a:gridCol>
              </a:tblGrid>
              <a:tr h="456917">
                <a:tc>
                  <a:txBody>
                    <a:bodyPr/>
                    <a:lstStyle/>
                    <a:p>
                      <a:r>
                        <a:rPr lang="en-US" sz="2100">
                          <a:latin typeface="Aptos" panose="020B0004020202020204" pitchFamily="34" charset="0"/>
                        </a:rPr>
                        <a:t>Instruments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13568"/>
                  </a:ext>
                </a:extLst>
              </a:tr>
              <a:tr h="1903192">
                <a:tc>
                  <a:txBody>
                    <a:bodyPr/>
                    <a:lstStyle/>
                    <a:p>
                      <a:pPr marL="0" lvl="2" indent="0">
                        <a:spcBef>
                          <a:spcPct val="20000"/>
                        </a:spcBef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Wide-Field Instrument (GSFC in-house and BAE Systems (was Ball Aerospace) (WOMA))</a:t>
                      </a:r>
                    </a:p>
                    <a:p>
                      <a:pPr marL="0" lvl="2" indent="0">
                        <a:spcBef>
                          <a:spcPct val="20000"/>
                        </a:spcBef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endParaRPr lang="en-US" sz="1400">
                        <a:solidFill>
                          <a:srgbClr val="000000"/>
                        </a:solidFill>
                        <a:latin typeface="Aptos" panose="020B0004020202020204" pitchFamily="34" charset="0"/>
                        <a:cs typeface="Arial"/>
                      </a:endParaRPr>
                    </a:p>
                    <a:p>
                      <a:pPr marL="0" lvl="2" indent="0">
                        <a:spcBef>
                          <a:spcPct val="20000"/>
                        </a:spcBef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Coronagraph Instrument (JPL) - technology demonstration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539730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40069E65-1851-304C-98F3-938533083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71482"/>
              </p:ext>
            </p:extLst>
          </p:nvPr>
        </p:nvGraphicFramePr>
        <p:xfrm>
          <a:off x="2815773" y="3291926"/>
          <a:ext cx="2899464" cy="236010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99464">
                  <a:extLst>
                    <a:ext uri="{9D8B030D-6E8A-4147-A177-3AD203B41FA5}">
                      <a16:colId xmlns:a16="http://schemas.microsoft.com/office/drawing/2014/main" val="3687436671"/>
                    </a:ext>
                  </a:extLst>
                </a:gridCol>
              </a:tblGrid>
              <a:tr h="456917">
                <a:tc>
                  <a:txBody>
                    <a:bodyPr/>
                    <a:lstStyle/>
                    <a:p>
                      <a:r>
                        <a:rPr lang="en-US" sz="2100">
                          <a:latin typeface="Aptos" panose="020B0004020202020204" pitchFamily="34" charset="0"/>
                        </a:rPr>
                        <a:t>Key Information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13568"/>
                  </a:ext>
                </a:extLst>
              </a:tr>
              <a:tr h="1903192">
                <a:tc>
                  <a:txBody>
                    <a:bodyPr/>
                    <a:lstStyle/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Mission Phase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: D</a:t>
                      </a:r>
                    </a:p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Launch Date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: 8/30/2026</a:t>
                      </a:r>
                    </a:p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Mission Life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: 5 years</a:t>
                      </a:r>
                    </a:p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Category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: 1</a:t>
                      </a:r>
                    </a:p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Class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: A tailored</a:t>
                      </a:r>
                    </a:p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Launch Vehicle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: </a:t>
                      </a:r>
                      <a:r>
                        <a:rPr lang="en-US" sz="1400" dirty="0">
                          <a:latin typeface="Aptos" panose="020B0004020202020204" pitchFamily="34" charset="0"/>
                        </a:rPr>
                        <a:t>Falcon Heavy</a:t>
                      </a:r>
                      <a:endParaRPr lang="en-US" sz="1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cs typeface="Arial" panose="020B0604020202020204" pitchFamily="34" charset="0"/>
                        </a:rPr>
                        <a:t>Technical Authority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cs typeface="Arial" panose="020B0604020202020204" pitchFamily="34" charset="0"/>
                        </a:rPr>
                        <a:t>: Goddard</a:t>
                      </a:r>
                    </a:p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cs typeface="Arial" panose="020B0604020202020204" pitchFamily="34" charset="0"/>
                        </a:rPr>
                        <a:t>Program Office/Center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cs typeface="Arial" panose="020B0604020202020204" pitchFamily="34" charset="0"/>
                        </a:rPr>
                        <a:t>: ASMP/HQ 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539730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F61CF690-7595-484C-B787-6A1EC2597FF8}"/>
              </a:ext>
            </a:extLst>
          </p:cNvPr>
          <p:cNvGraphicFramePr>
            <a:graphicFrameLocks noGrp="1"/>
          </p:cNvGraphicFramePr>
          <p:nvPr/>
        </p:nvGraphicFramePr>
        <p:xfrm>
          <a:off x="156078" y="3291926"/>
          <a:ext cx="2659695" cy="236010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59695">
                  <a:extLst>
                    <a:ext uri="{9D8B030D-6E8A-4147-A177-3AD203B41FA5}">
                      <a16:colId xmlns:a16="http://schemas.microsoft.com/office/drawing/2014/main" val="3687436671"/>
                    </a:ext>
                  </a:extLst>
                </a:gridCol>
              </a:tblGrid>
              <a:tr h="456917">
                <a:tc>
                  <a:txBody>
                    <a:bodyPr/>
                    <a:lstStyle/>
                    <a:p>
                      <a:r>
                        <a:rPr lang="en-US" sz="2100">
                          <a:latin typeface="Aptos" panose="020B0004020202020204" pitchFamily="34" charset="0"/>
                        </a:rPr>
                        <a:t>Project Description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13568"/>
                  </a:ext>
                </a:extLst>
              </a:tr>
              <a:tr h="1903192">
                <a:tc>
                  <a:txBody>
                    <a:bodyPr/>
                    <a:lstStyle/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600" dirty="0">
                          <a:latin typeface="Aptos" panose="020B0004020202020204" pitchFamily="34" charset="0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 NASA observatory designed to perform wide-field imaging and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slitless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 spectroscopic surveys of the near infrared (NIR) sky for the community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539730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C8CCBBBD-D9E2-2440-8F55-FC4ED92506CB}"/>
              </a:ext>
            </a:extLst>
          </p:cNvPr>
          <p:cNvGraphicFramePr>
            <a:graphicFrameLocks noGrp="1"/>
          </p:cNvGraphicFramePr>
          <p:nvPr/>
        </p:nvGraphicFramePr>
        <p:xfrm>
          <a:off x="8380588" y="3291926"/>
          <a:ext cx="3655339" cy="236010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55339">
                  <a:extLst>
                    <a:ext uri="{9D8B030D-6E8A-4147-A177-3AD203B41FA5}">
                      <a16:colId xmlns:a16="http://schemas.microsoft.com/office/drawing/2014/main" val="3687436671"/>
                    </a:ext>
                  </a:extLst>
                </a:gridCol>
              </a:tblGrid>
              <a:tr h="456917">
                <a:tc>
                  <a:txBody>
                    <a:bodyPr/>
                    <a:lstStyle/>
                    <a:p>
                      <a:r>
                        <a:rPr lang="en-US" sz="2100">
                          <a:latin typeface="Aptos" panose="020B0004020202020204" pitchFamily="34" charset="0"/>
                        </a:rPr>
                        <a:t>Partners &amp; Contractors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13568"/>
                  </a:ext>
                </a:extLst>
              </a:tr>
              <a:tr h="1903192"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0"/>
                        </a:spcBef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Partners: ESA, JAXA, CNES, LAM, MPIA</a:t>
                      </a:r>
                    </a:p>
                    <a:p>
                      <a:pPr marL="0" lvl="1" indent="0">
                        <a:spcBef>
                          <a:spcPts val="0"/>
                        </a:spcBef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endParaRPr lang="en-US" sz="1300" dirty="0">
                        <a:solidFill>
                          <a:srgbClr val="000000"/>
                        </a:solidFill>
                        <a:latin typeface="Aptos" panose="020B0004020202020204" pitchFamily="34" charset="0"/>
                        <a:cs typeface="Arial"/>
                      </a:endParaRPr>
                    </a:p>
                    <a:p>
                      <a:pPr marL="0" lvl="1" indent="0">
                        <a:spcBef>
                          <a:spcPts val="0"/>
                        </a:spcBef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NASA Centers: GSFC (lead), JPL, KSC/LSP</a:t>
                      </a:r>
                    </a:p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endParaRPr lang="en-US" sz="1300" dirty="0">
                        <a:solidFill>
                          <a:srgbClr val="000000"/>
                        </a:solidFill>
                        <a:latin typeface="Aptos" panose="020B0004020202020204" pitchFamily="34" charset="0"/>
                        <a:cs typeface="Arial"/>
                      </a:endParaRPr>
                    </a:p>
                    <a:p>
                      <a:pPr marL="0" lvl="1" indent="0">
                        <a:buClr>
                          <a:srgbClr val="3333CC"/>
                        </a:buClr>
                        <a:buSzPct val="115000"/>
                        <a:buFont typeface="Arial"/>
                        <a:buNone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Significant Subcontractors: </a:t>
                      </a:r>
                    </a:p>
                    <a:p>
                      <a:pPr marL="465138" lvl="2" indent="-228600">
                        <a:buClr>
                          <a:schemeClr val="tx1"/>
                        </a:buClr>
                        <a:buSzPct val="115000"/>
                        <a:buFont typeface="Arial"/>
                        <a:buChar char="•"/>
                        <a:tabLst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AURA/Space Telescope Science Institute</a:t>
                      </a:r>
                    </a:p>
                    <a:p>
                      <a:pPr marL="465138" lvl="2" indent="-228600">
                        <a:buClr>
                          <a:schemeClr val="tx1"/>
                        </a:buClr>
                        <a:buSzPct val="115000"/>
                        <a:buFont typeface="Arial"/>
                        <a:buChar char="•"/>
                        <a:tabLst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BAE Systems (was Ball Aerospace)</a:t>
                      </a:r>
                    </a:p>
                    <a:p>
                      <a:pPr marL="465138" lvl="2" indent="-228600">
                        <a:buClr>
                          <a:schemeClr val="tx1"/>
                        </a:buClr>
                        <a:buSzPct val="115000"/>
                        <a:buFont typeface="Arial"/>
                        <a:buChar char="•"/>
                        <a:tabLst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L3Harris Technologies</a:t>
                      </a:r>
                    </a:p>
                    <a:p>
                      <a:pPr marL="465138" lvl="2" indent="-228600">
                        <a:buClr>
                          <a:schemeClr val="tx1"/>
                        </a:buClr>
                        <a:buSzPct val="115000"/>
                        <a:buFont typeface="Arial"/>
                        <a:buChar char="•"/>
                        <a:tabLst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cs typeface="Arial"/>
                        </a:rPr>
                        <a:t>Teledyne Imaging Systems </a:t>
                      </a:r>
                    </a:p>
                  </a:txBody>
                  <a:tcPr marL="91383" marR="91383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539730"/>
                  </a:ext>
                </a:extLst>
              </a:tr>
            </a:tbl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108E291-FA75-149B-69A0-91816E1F3F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537" y="5703296"/>
          <a:ext cx="11830143" cy="75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5506700" imgH="990600" progId="Excel.Sheet.12">
                  <p:embed/>
                </p:oleObj>
              </mc:Choice>
              <mc:Fallback>
                <p:oleObj name="Worksheet" r:id="rId3" imgW="15506700" imgH="99060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108E291-FA75-149B-69A0-91816E1F3F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537" y="5703296"/>
                        <a:ext cx="11830143" cy="75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C10F94-5A99-283F-E2C1-A0A96AE5CFA6}"/>
              </a:ext>
            </a:extLst>
          </p:cNvPr>
          <p:cNvCxnSpPr/>
          <p:nvPr/>
        </p:nvCxnSpPr>
        <p:spPr>
          <a:xfrm>
            <a:off x="10390665" y="6172200"/>
            <a:ext cx="0" cy="365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12918B-E878-25E1-F385-816075006BC2}"/>
              </a:ext>
            </a:extLst>
          </p:cNvPr>
          <p:cNvSpPr txBox="1"/>
          <p:nvPr/>
        </p:nvSpPr>
        <p:spPr>
          <a:xfrm>
            <a:off x="9561971" y="6392174"/>
            <a:ext cx="8771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latin typeface="Aptos" panose="020B0004020202020204" pitchFamily="34" charset="0"/>
              </a:rPr>
              <a:t>We are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8028E3-E48B-9A6A-2E4E-21367A290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936" y="880521"/>
            <a:ext cx="413004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63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2D9E-5F4B-F66E-751B-CBC1A794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B4AC-5CEE-0942-2FAD-126398011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06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432B5-FF3F-09F4-6463-29E4577E9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2" name="Google Shape;1042;p27"/>
          <p:cNvSpPr txBox="1"/>
          <p:nvPr/>
        </p:nvSpPr>
        <p:spPr>
          <a:xfrm>
            <a:off x="4945380" y="6248400"/>
            <a:ext cx="8252460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4D4FF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(All Roman data will be publicly available)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46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AF165-A703-3BEB-2C31-46FB9F69C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" y="83820"/>
            <a:ext cx="10027920" cy="66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409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A0813-4121-3586-BB61-FC32087A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38">
            <a:extLst>
              <a:ext uri="{FF2B5EF4-FFF2-40B4-BE49-F238E27FC236}">
                <a16:creationId xmlns:a16="http://schemas.microsoft.com/office/drawing/2014/main" id="{99885B3D-0907-3816-3BB2-7789ED5CAE7E}"/>
              </a:ext>
            </a:extLst>
          </p:cNvPr>
          <p:cNvSpPr/>
          <p:nvPr/>
        </p:nvSpPr>
        <p:spPr>
          <a:xfrm>
            <a:off x="342900" y="899295"/>
            <a:ext cx="3467100" cy="112882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25400" dist="12700" dir="162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7733" tIns="67733" rIns="67733" bIns="67733" numCol="1" anchor="t">
            <a:noAutofit/>
          </a:bodyPr>
          <a:lstStyle/>
          <a:p>
            <a:pPr algn="ctr" defTabSz="462268" hangingPunct="0">
              <a:lnSpc>
                <a:spcPct val="90000"/>
              </a:lnSpc>
              <a:defRPr sz="3000" b="1" spc="29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2000" b="1" kern="0" spc="14" dirty="0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Helvetica Light"/>
                <a:sym typeface="Helvetica Neue"/>
              </a:rPr>
              <a:t>The Universe’s expansion history and growth of structure are dominated by two components:</a:t>
            </a:r>
          </a:p>
          <a:p>
            <a:pPr algn="ctr" defTabSz="462268" hangingPunct="0">
              <a:lnSpc>
                <a:spcPct val="90000"/>
              </a:lnSpc>
              <a:defRPr sz="3000" b="1" spc="29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b="1" kern="0" spc="14" dirty="0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Helvetica Light"/>
                <a:sym typeface="Helvetica Neue"/>
              </a:rPr>
              <a:t> </a:t>
            </a:r>
          </a:p>
          <a:p>
            <a:pPr algn="ctr" defTabSz="462268" hangingPunct="0">
              <a:lnSpc>
                <a:spcPct val="90000"/>
              </a:lnSpc>
              <a:defRPr sz="3000" b="1" spc="29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b="1" i="1" kern="0" spc="14" dirty="0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Helvetica Light"/>
                <a:sym typeface="Helvetica Neue"/>
              </a:rPr>
              <a:t>	</a:t>
            </a:r>
            <a:endParaRPr b="1" kern="0" spc="14" dirty="0">
              <a:solidFill>
                <a:srgbClr val="FFFFFF"/>
              </a:solidFill>
              <a:effectLst>
                <a:outerShdw blurRad="50800" dist="26987" dir="5400000" rotWithShape="0">
                  <a:srgbClr val="000000"/>
                </a:outerShdw>
              </a:effectLst>
              <a:latin typeface="Helvetica Light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B8AAA-F196-21C0-D62E-662AB30D04EC}"/>
              </a:ext>
            </a:extLst>
          </p:cNvPr>
          <p:cNvSpPr txBox="1"/>
          <p:nvPr/>
        </p:nvSpPr>
        <p:spPr>
          <a:xfrm>
            <a:off x="4775951" y="718592"/>
            <a:ext cx="264009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62268" hangingPunct="0">
              <a:lnSpc>
                <a:spcPct val="90000"/>
              </a:lnSpc>
              <a:defRPr sz="3000" b="1" spc="29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2000" b="1" i="1" kern="0" spc="14" dirty="0">
                <a:solidFill>
                  <a:srgbClr val="5747C1">
                    <a:lumMod val="40000"/>
                    <a:lumOff val="60000"/>
                  </a:srgbClr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Helvetica Light"/>
                <a:sym typeface="Helvetica Neue"/>
              </a:rPr>
              <a:t>dark energy</a:t>
            </a:r>
            <a:r>
              <a:rPr lang="en-US" sz="2000" b="1" kern="0" spc="14" dirty="0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Helvetica Light"/>
                <a:sym typeface="Helvetica Neue"/>
              </a:rPr>
              <a:t>, which drives the Universe’s accelerated expansion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6A8AF-7FA8-C28C-CA77-F77114128043}"/>
              </a:ext>
            </a:extLst>
          </p:cNvPr>
          <p:cNvSpPr txBox="1"/>
          <p:nvPr/>
        </p:nvSpPr>
        <p:spPr>
          <a:xfrm>
            <a:off x="8724900" y="718592"/>
            <a:ext cx="2640098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2750" hangingPunct="0">
              <a:defRPr/>
            </a:pPr>
            <a:r>
              <a:rPr lang="en-US" i="1" kern="0" dirty="0">
                <a:solidFill>
                  <a:srgbClr val="5747C1">
                    <a:lumMod val="40000"/>
                    <a:lumOff val="60000"/>
                  </a:srgbClr>
                </a:solidFill>
                <a:latin typeface="Helvetica Light"/>
                <a:sym typeface="Helvetica Light"/>
              </a:rPr>
              <a:t>dark matter</a:t>
            </a:r>
            <a:r>
              <a:rPr lang="en-US" kern="0" dirty="0">
                <a:solidFill>
                  <a:srgbClr val="FFFFFF"/>
                </a:solidFill>
                <a:latin typeface="Helvetica Light"/>
                <a:sym typeface="Helvetica Light"/>
              </a:rPr>
              <a:t>, which exerts a gravitational attractive 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C21A24-2C4A-0A5B-1950-15ADD99C26B6}"/>
              </a:ext>
            </a:extLst>
          </p:cNvPr>
          <p:cNvSpPr txBox="1"/>
          <p:nvPr/>
        </p:nvSpPr>
        <p:spPr>
          <a:xfrm>
            <a:off x="2705100" y="114300"/>
            <a:ext cx="6362700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>
              <a:defRPr/>
            </a:pPr>
            <a:r>
              <a:rPr lang="en-US" sz="3000" b="1" kern="0" dirty="0">
                <a:solidFill>
                  <a:srgbClr val="5747C1">
                    <a:lumMod val="20000"/>
                    <a:lumOff val="8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Our Universe</a:t>
            </a:r>
            <a:endParaRPr lang="en-US" sz="2000" b="1" kern="0" dirty="0">
              <a:solidFill>
                <a:srgbClr val="5747C1">
                  <a:lumMod val="20000"/>
                  <a:lumOff val="80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57FAB-FD23-4333-0024-75782060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8" y="2190955"/>
            <a:ext cx="4632960" cy="4259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A03D8-1457-27DC-4879-15CB12CE8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204" y="1918921"/>
            <a:ext cx="65151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819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0A69B7-8DA3-14AB-D517-8E65AAB91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62" y="4636953"/>
            <a:ext cx="3520440" cy="2011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CFFFF-AE64-6F7D-ABB4-035461FE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392" y="2594582"/>
            <a:ext cx="3581400" cy="204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93BDF7-53D4-E931-7D5A-3BF040618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772" y="801637"/>
            <a:ext cx="3589020" cy="18897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71E781-0259-7D4F-96A9-DD87B7AF1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4" y="1001110"/>
            <a:ext cx="6449848" cy="5562600"/>
          </a:xfrm>
        </p:spPr>
        <p:txBody>
          <a:bodyPr>
            <a:normAutofit fontScale="92500" lnSpcReduction="10000"/>
          </a:bodyPr>
          <a:lstStyle/>
          <a:p>
            <a:pPr marL="260350" indent="-260350"/>
            <a:r>
              <a:rPr lang="en-US" sz="2000" dirty="0"/>
              <a:t>Wide Field Infrared surveys</a:t>
            </a:r>
          </a:p>
          <a:p>
            <a:pPr marL="556895" lvl="1" indent="-213995"/>
            <a:r>
              <a:rPr lang="en-US" sz="1800" b="0" dirty="0"/>
              <a:t>Imaging and spectroscopy to &gt;26.5 AB mag</a:t>
            </a:r>
          </a:p>
          <a:p>
            <a:pPr marL="260350" indent="-260350">
              <a:spcBef>
                <a:spcPts val="1350"/>
              </a:spcBef>
            </a:pPr>
            <a:r>
              <a:rPr lang="en-US" sz="2000" dirty="0"/>
              <a:t>Expansion history of the Universe</a:t>
            </a:r>
          </a:p>
          <a:p>
            <a:pPr marL="556895" lvl="1" indent="-213995"/>
            <a:r>
              <a:rPr lang="en-US" sz="1800" dirty="0"/>
              <a:t>Using supernova, weak lensing and galaxy redshift survey techniques</a:t>
            </a:r>
          </a:p>
          <a:p>
            <a:pPr marL="260350" indent="-260350">
              <a:spcBef>
                <a:spcPts val="1350"/>
              </a:spcBef>
            </a:pPr>
            <a:r>
              <a:rPr lang="en-US" sz="2000" dirty="0"/>
              <a:t>Growth of Structure in the Universe</a:t>
            </a:r>
          </a:p>
          <a:p>
            <a:pPr marL="556895" lvl="1" indent="-213995"/>
            <a:r>
              <a:rPr lang="en-US" sz="1800" dirty="0"/>
              <a:t>Weak lensing, redshift space distortions and galaxy cluster techniques</a:t>
            </a:r>
          </a:p>
          <a:p>
            <a:pPr marL="260350" indent="-260350">
              <a:spcBef>
                <a:spcPts val="1350"/>
              </a:spcBef>
            </a:pPr>
            <a:r>
              <a:rPr lang="en-US" sz="2000" dirty="0"/>
              <a:t>Exoplanet Census</a:t>
            </a:r>
          </a:p>
          <a:p>
            <a:pPr marL="556895" lvl="1" indent="-213995"/>
            <a:r>
              <a:rPr lang="en-US" sz="1800" dirty="0"/>
              <a:t>Statistical census of exoplanets from outer habitable zone to free floating planets</a:t>
            </a:r>
          </a:p>
          <a:p>
            <a:pPr marL="260350" indent="-260350">
              <a:spcBef>
                <a:spcPts val="1350"/>
              </a:spcBef>
            </a:pPr>
            <a:r>
              <a:rPr lang="en-US" sz="2000" dirty="0"/>
              <a:t>General Astrophysics Surveys</a:t>
            </a:r>
          </a:p>
          <a:p>
            <a:pPr marL="556895" lvl="1" indent="-213995"/>
            <a:r>
              <a:rPr lang="en-US" sz="1800" dirty="0"/>
              <a:t>Devote substantial fraction of mission lifetime to peer reviewed program</a:t>
            </a:r>
          </a:p>
          <a:p>
            <a:pPr marL="260350" indent="-260350">
              <a:spcBef>
                <a:spcPts val="1350"/>
              </a:spcBef>
            </a:pPr>
            <a:r>
              <a:rPr lang="en-US" sz="2000" dirty="0"/>
              <a:t>Coronagraph technology demonstration</a:t>
            </a:r>
          </a:p>
          <a:p>
            <a:pPr marL="556895" lvl="1" indent="-213995"/>
            <a:r>
              <a:rPr lang="en-US" sz="1800" dirty="0">
                <a:latin typeface="Arial"/>
                <a:cs typeface="Arial"/>
              </a:rPr>
              <a:t>Demonstrate exoplanet </a:t>
            </a:r>
            <a:r>
              <a:rPr lang="en-US" sz="1800" dirty="0" err="1">
                <a:latin typeface="Arial"/>
                <a:cs typeface="Arial"/>
              </a:rPr>
              <a:t>coronagraphy</a:t>
            </a:r>
            <a:r>
              <a:rPr lang="en-US" sz="1800" dirty="0">
                <a:latin typeface="Arial"/>
                <a:cs typeface="Arial"/>
              </a:rPr>
              <a:t> with</a:t>
            </a: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active wavefront control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8ADBB4-182C-644C-954E-C9D4D77B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Roman Mission Objectives</a:t>
            </a:r>
          </a:p>
        </p:txBody>
      </p:sp>
      <p:sp>
        <p:nvSpPr>
          <p:cNvPr id="16" name="Shape 638">
            <a:extLst>
              <a:ext uri="{FF2B5EF4-FFF2-40B4-BE49-F238E27FC236}">
                <a16:creationId xmlns:a16="http://schemas.microsoft.com/office/drawing/2014/main" id="{8E102393-88FE-FA49-81C0-D48855525D65}"/>
              </a:ext>
            </a:extLst>
          </p:cNvPr>
          <p:cNvSpPr/>
          <p:nvPr/>
        </p:nvSpPr>
        <p:spPr>
          <a:xfrm>
            <a:off x="7785292" y="2763100"/>
            <a:ext cx="2114886" cy="40195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25400" dist="12700" dir="162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marL="0" marR="0" lvl="0" indent="0" algn="l" defTabSz="3467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spc="29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sz="1600" b="1" i="0" u="none" strike="noStrike" kern="1200" cap="none" spc="29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Dark Energy and the </a:t>
            </a:r>
          </a:p>
          <a:p>
            <a:pPr marL="0" marR="0" lvl="0" indent="0" algn="l" defTabSz="3467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spc="29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sz="1600" b="1" i="0" u="none" strike="noStrike" kern="1200" cap="none" spc="29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Fate of the Universe</a:t>
            </a:r>
          </a:p>
        </p:txBody>
      </p:sp>
      <p:sp>
        <p:nvSpPr>
          <p:cNvPr id="18" name="Shape 633">
            <a:extLst>
              <a:ext uri="{FF2B5EF4-FFF2-40B4-BE49-F238E27FC236}">
                <a16:creationId xmlns:a16="http://schemas.microsoft.com/office/drawing/2014/main" id="{11621A61-C883-2644-BA73-1BF4A4D07817}"/>
              </a:ext>
            </a:extLst>
          </p:cNvPr>
          <p:cNvSpPr/>
          <p:nvPr/>
        </p:nvSpPr>
        <p:spPr>
          <a:xfrm>
            <a:off x="7747530" y="969217"/>
            <a:ext cx="3431414" cy="62693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25400" dist="12700" dir="162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marL="0" marR="0" lvl="0" indent="0" algn="ctr" defTabSz="3467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spc="29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sz="2000" b="1" i="0" u="none" strike="noStrike" kern="1200" cap="none" spc="29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Wide-Field Infrared Surveys of the Universe</a:t>
            </a:r>
          </a:p>
          <a:p>
            <a:pPr marL="0" marR="0" lvl="0" indent="0" algn="ctr" defTabSz="3467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 spc="25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endParaRPr kumimoji="0" sz="1200" b="1" i="0" u="none" strike="noStrike" kern="1200" cap="none" spc="25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26987" dir="5400000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  <a:sym typeface="Helvetica Neue"/>
            </a:endParaRPr>
          </a:p>
        </p:txBody>
      </p:sp>
      <p:sp>
        <p:nvSpPr>
          <p:cNvPr id="11" name="Shape 638">
            <a:extLst>
              <a:ext uri="{FF2B5EF4-FFF2-40B4-BE49-F238E27FC236}">
                <a16:creationId xmlns:a16="http://schemas.microsoft.com/office/drawing/2014/main" id="{A4776C21-8DCC-4D40-A0CC-17486597C1A6}"/>
              </a:ext>
            </a:extLst>
          </p:cNvPr>
          <p:cNvSpPr/>
          <p:nvPr/>
        </p:nvSpPr>
        <p:spPr>
          <a:xfrm>
            <a:off x="7785291" y="4761787"/>
            <a:ext cx="2114886" cy="40195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25400" dist="12700" dir="162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marL="0" marR="0" lvl="0" indent="0" algn="l" defTabSz="3467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spc="29"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600" b="1" i="0" u="none" strike="noStrike" kern="1200" cap="none" spc="29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26987" dir="5400000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Exoplanet demographics</a:t>
            </a:r>
            <a:endParaRPr kumimoji="0" lang="en-US" sz="3000" b="1" i="0" u="none" strike="noStrike" kern="1200" cap="none" spc="29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26987" dir="5400000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5629E-C173-334C-A15E-2CDD722D19E3}"/>
              </a:ext>
            </a:extLst>
          </p:cNvPr>
          <p:cNvSpPr txBox="1"/>
          <p:nvPr/>
        </p:nvSpPr>
        <p:spPr>
          <a:xfrm>
            <a:off x="2250831" y="371789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BF53B1F-CC76-EA4C-9427-31B29A79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211" y="5349010"/>
            <a:ext cx="1252249" cy="123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9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62A22-C9AF-EE2D-7495-F8A5AC71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77788"/>
            <a:ext cx="10254343" cy="608012"/>
          </a:xfrm>
        </p:spPr>
        <p:txBody>
          <a:bodyPr>
            <a:normAutofit/>
          </a:bodyPr>
          <a:lstStyle/>
          <a:p>
            <a:r>
              <a:rPr lang="en-US"/>
              <a:t>Observations Enable Roman Mission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9E26F-1C5C-2768-09FE-95D779684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1" y="833583"/>
            <a:ext cx="9609159" cy="5668819"/>
          </a:xfrm>
        </p:spPr>
        <p:txBody>
          <a:bodyPr>
            <a:normAutofit fontScale="92500" lnSpcReduction="20000"/>
          </a:bodyPr>
          <a:lstStyle/>
          <a:p>
            <a:pPr marL="260350" indent="-260350"/>
            <a:r>
              <a:rPr lang="en-US" dirty="0"/>
              <a:t>We meet Roman’s goals through the Core Community Surveys, the General Astrophysics Surveys, and the Coronagraph technology demonstration</a:t>
            </a:r>
          </a:p>
          <a:p>
            <a:pPr marL="260350" indent="-260350"/>
            <a:endParaRPr lang="en-US" dirty="0">
              <a:latin typeface="Arial"/>
              <a:cs typeface="Arial"/>
            </a:endParaRPr>
          </a:p>
          <a:p>
            <a:pPr marL="260350" indent="-260350"/>
            <a:r>
              <a:rPr lang="en-US" dirty="0">
                <a:latin typeface="Arial"/>
                <a:cs typeface="Arial"/>
              </a:rPr>
              <a:t>Three Core Community Surveys address the 2010 Decadal Survey science goals while providing broad scientific power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260350"/>
            <a:r>
              <a:rPr lang="en-US" b="1" dirty="0">
                <a:solidFill>
                  <a:srgbClr val="001793"/>
                </a:solidFill>
                <a:latin typeface="Arial"/>
                <a:cs typeface="Arial"/>
              </a:rPr>
              <a:t>High Latitude Wide Area Survey</a:t>
            </a:r>
          </a:p>
          <a:p>
            <a:pPr marL="1200150" lvl="2" indent="-260350"/>
            <a:r>
              <a:rPr lang="en-US" sz="1800" dirty="0">
                <a:latin typeface="Arial"/>
                <a:cs typeface="Arial"/>
              </a:rPr>
              <a:t>Wide area multiband survey with </a:t>
            </a:r>
            <a:r>
              <a:rPr lang="en-US" sz="1800" dirty="0" err="1">
                <a:latin typeface="Arial"/>
                <a:cs typeface="Arial"/>
              </a:rPr>
              <a:t>slitless</a:t>
            </a:r>
            <a:r>
              <a:rPr lang="en-US" sz="1800" dirty="0">
                <a:latin typeface="Arial"/>
                <a:cs typeface="Arial"/>
              </a:rPr>
              <a:t> spectroscopy</a:t>
            </a:r>
          </a:p>
          <a:p>
            <a:pPr marL="1200150" lvl="2" indent="-260350"/>
            <a:r>
              <a:rPr lang="en-US" sz="1800" dirty="0">
                <a:latin typeface="Arial"/>
                <a:cs typeface="Arial"/>
              </a:rPr>
              <a:t>Enables weak lensing, and galaxy redshift cosmology mission objectives</a:t>
            </a:r>
          </a:p>
          <a:p>
            <a:pPr marL="800100" lvl="1" indent="-260350"/>
            <a:r>
              <a:rPr lang="en-US" b="1" dirty="0">
                <a:solidFill>
                  <a:srgbClr val="001793"/>
                </a:solidFill>
                <a:latin typeface="Arial"/>
                <a:cs typeface="Arial"/>
              </a:rPr>
              <a:t>High Latitude Time Domain Survey</a:t>
            </a:r>
          </a:p>
          <a:p>
            <a:pPr marL="1200150" lvl="2" indent="-260350">
              <a:buClr>
                <a:schemeClr val="dk1"/>
              </a:buClr>
              <a:buSzPts val="1800"/>
            </a:pPr>
            <a:r>
              <a:rPr lang="en-US" sz="1800" dirty="0">
                <a:latin typeface="Arial"/>
                <a:cs typeface="Arial"/>
              </a:rPr>
              <a:t>Tiered, multiband time domain observations of</a:t>
            </a:r>
            <a:r>
              <a:rPr lang="en-US" sz="1800" dirty="0">
                <a:latin typeface="Arial"/>
                <a:cs typeface="Arial"/>
                <a:sym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10s of deg</a:t>
            </a:r>
            <a:r>
              <a:rPr lang="en-US" sz="1800" baseline="30000" dirty="0">
                <a:latin typeface="Arial"/>
                <a:cs typeface="Arial"/>
              </a:rPr>
              <a:t>2</a:t>
            </a:r>
            <a:r>
              <a:rPr lang="en-US" sz="1800" dirty="0">
                <a:latin typeface="Arial"/>
                <a:cs typeface="Arial"/>
              </a:rPr>
              <a:t> at high latitudes</a:t>
            </a:r>
          </a:p>
          <a:p>
            <a:pPr marL="1200150" lvl="2" indent="-260350"/>
            <a:r>
              <a:rPr lang="en-US" sz="1800" dirty="0">
                <a:latin typeface="Arial"/>
                <a:cs typeface="Arial"/>
              </a:rPr>
              <a:t>Enables Type </a:t>
            </a:r>
            <a:r>
              <a:rPr lang="en-US" sz="1800" dirty="0" err="1">
                <a:latin typeface="Arial"/>
                <a:cs typeface="Arial"/>
              </a:rPr>
              <a:t>Ia</a:t>
            </a:r>
            <a:r>
              <a:rPr lang="en-US" sz="1800" dirty="0">
                <a:latin typeface="Arial"/>
                <a:cs typeface="Arial"/>
              </a:rPr>
              <a:t> supernova cosmology mission objectives</a:t>
            </a:r>
          </a:p>
          <a:p>
            <a:pPr marL="800100" lvl="1" indent="-260350"/>
            <a:r>
              <a:rPr lang="en-US" b="1" dirty="0">
                <a:solidFill>
                  <a:srgbClr val="001793"/>
                </a:solidFill>
                <a:latin typeface="Arial"/>
                <a:cs typeface="Arial"/>
              </a:rPr>
              <a:t>Galactic Bulge Time Domain Survey</a:t>
            </a:r>
          </a:p>
          <a:p>
            <a:pPr marL="1200150" lvl="2" indent="-260350"/>
            <a:r>
              <a:rPr lang="en-US" sz="1800" dirty="0">
                <a:latin typeface="Arial"/>
                <a:cs typeface="Arial"/>
              </a:rPr>
              <a:t>~&lt;15 min cadence observations over few deg</a:t>
            </a:r>
            <a:r>
              <a:rPr lang="en-US" sz="1800" baseline="30000" dirty="0">
                <a:latin typeface="Arial"/>
                <a:cs typeface="Arial"/>
              </a:rPr>
              <a:t>2</a:t>
            </a:r>
            <a:r>
              <a:rPr lang="en-US" sz="1800" dirty="0">
                <a:latin typeface="Arial"/>
                <a:cs typeface="Arial"/>
              </a:rPr>
              <a:t> towards galactic bulge</a:t>
            </a:r>
          </a:p>
          <a:p>
            <a:pPr marL="1200150" lvl="2" indent="-260350"/>
            <a:r>
              <a:rPr lang="en-US" sz="1800" dirty="0">
                <a:latin typeface="Arial"/>
                <a:cs typeface="Arial"/>
              </a:rPr>
              <a:t>Enables exoplanet microlensing mission objectives</a:t>
            </a:r>
          </a:p>
          <a:p>
            <a:pPr marL="260350" indent="-260350"/>
            <a:endParaRPr lang="en-US" dirty="0">
              <a:latin typeface="Arial"/>
              <a:cs typeface="Arial"/>
            </a:endParaRPr>
          </a:p>
          <a:p>
            <a:pPr marL="260350" indent="-260350"/>
            <a:r>
              <a:rPr lang="en-US" dirty="0">
                <a:latin typeface="Arial"/>
                <a:cs typeface="Arial"/>
              </a:rPr>
              <a:t>Minimum 25% time allocated to General Astrophysics Surveys</a:t>
            </a:r>
          </a:p>
          <a:p>
            <a:pPr marL="660400" lvl="1" indent="-260350"/>
            <a:r>
              <a:rPr lang="en-US" dirty="0">
                <a:latin typeface="Arial"/>
                <a:cs typeface="Arial"/>
              </a:rPr>
              <a:t>Mostly via peer reviewed proposals and some additional community defined surveys</a:t>
            </a:r>
          </a:p>
          <a:p>
            <a:pPr marL="660400" lvl="1" indent="-260350"/>
            <a:r>
              <a:rPr lang="en-US" dirty="0">
                <a:latin typeface="Arial"/>
                <a:cs typeface="Arial"/>
              </a:rPr>
              <a:t>Galactic Plane General Astrophysics Survey currently being defined via community process</a:t>
            </a:r>
          </a:p>
          <a:p>
            <a:pPr marL="400050" lvl="1" indent="0">
              <a:buNone/>
            </a:pPr>
            <a:endParaRPr lang="en-US" dirty="0">
              <a:latin typeface="Arial"/>
              <a:cs typeface="Arial"/>
            </a:endParaRPr>
          </a:p>
          <a:p>
            <a:pPr marL="260350" indent="-260350"/>
            <a:r>
              <a:rPr lang="en-US" dirty="0">
                <a:latin typeface="Arial"/>
                <a:cs typeface="Arial"/>
              </a:rPr>
              <a:t>90 days for Coronagraph technology demonstration observations, within first 18 months of mission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F1B773F-CBA0-AFFC-DC05-6569AA19C334}"/>
              </a:ext>
            </a:extLst>
          </p:cNvPr>
          <p:cNvSpPr/>
          <p:nvPr/>
        </p:nvSpPr>
        <p:spPr>
          <a:xfrm>
            <a:off x="9220200" y="1511737"/>
            <a:ext cx="492060" cy="2753711"/>
          </a:xfrm>
          <a:prstGeom prst="rightBrace">
            <a:avLst>
              <a:gd name="adj1" fmla="val 8333"/>
              <a:gd name="adj2" fmla="val 51845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5FC39-372C-EEDD-C76C-45B863136052}"/>
              </a:ext>
            </a:extLst>
          </p:cNvPr>
          <p:cNvSpPr txBox="1"/>
          <p:nvPr/>
        </p:nvSpPr>
        <p:spPr>
          <a:xfrm>
            <a:off x="10161620" y="2467663"/>
            <a:ext cx="177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Astrophysics with wide-field near-IR surveys</a:t>
            </a:r>
          </a:p>
        </p:txBody>
      </p:sp>
    </p:spTree>
    <p:extLst>
      <p:ext uri="{BB962C8B-B14F-4D97-AF65-F5344CB8AC3E}">
        <p14:creationId xmlns:p14="http://schemas.microsoft.com/office/powerpoint/2010/main" val="3802556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9FEE94-BAF7-4449-8C8C-2366ECF87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990600"/>
            <a:ext cx="7426696" cy="54864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800" dirty="0"/>
              <a:t>The Roman Design Reference Mission consists of a five-part observing program: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High Latitude Wide Area Survey: </a:t>
            </a:r>
            <a:r>
              <a:rPr lang="en-US" dirty="0"/>
              <a:t>Spectroscopic &amp; Imaging sky survey for Baryon Acoustic Oscillation (BAO) / Redshift space distortion (RSD) &amp; Weak Lensing/Galaxy Clustering</a:t>
            </a:r>
          </a:p>
          <a:p>
            <a:pPr lvl="2"/>
            <a:r>
              <a:rPr lang="en-US" dirty="0"/>
              <a:t>Mapping &gt;1,700 deg</a:t>
            </a:r>
            <a:r>
              <a:rPr lang="en-US" baseline="30000" dirty="0"/>
              <a:t>2</a:t>
            </a:r>
            <a:r>
              <a:rPr lang="en-US" dirty="0"/>
              <a:t>, observations of ~140 sec (imaging) or ~300 sec (spectroscopy)</a:t>
            </a:r>
          </a:p>
          <a:p>
            <a:pPr lvl="1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High Latitude Time Domain Survey: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Multiple visits to fields at high ecliptic latitudes to discover and track Supernova</a:t>
            </a:r>
          </a:p>
          <a:p>
            <a:pPr lvl="2"/>
            <a:r>
              <a:rPr lang="en-US" dirty="0"/>
              <a:t>30 hours of imaging and spectroscopic observations every 5 days</a:t>
            </a:r>
          </a:p>
          <a:p>
            <a:pPr lvl="1"/>
            <a:r>
              <a:rPr lang="en-US" b="1" dirty="0">
                <a:solidFill>
                  <a:srgbClr val="92D050"/>
                </a:solidFill>
              </a:rPr>
              <a:t>Galactic Bulge Time Domain Survey</a:t>
            </a:r>
            <a:r>
              <a:rPr lang="en-US" b="1" dirty="0">
                <a:solidFill>
                  <a:srgbClr val="31C808"/>
                </a:solidFill>
              </a:rPr>
              <a:t>:</a:t>
            </a:r>
            <a:r>
              <a:rPr lang="en-US" dirty="0"/>
              <a:t> Repeated visits to fields near the Galactic bulge to monitor planetary microlensing events</a:t>
            </a:r>
          </a:p>
          <a:p>
            <a:pPr lvl="2"/>
            <a:r>
              <a:rPr lang="en-US" dirty="0"/>
              <a:t>Repeated viewing of 6 fields every 15 minutes for 60 days</a:t>
            </a:r>
          </a:p>
          <a:p>
            <a:pPr lvl="1"/>
            <a:r>
              <a:rPr lang="en-US" b="1" dirty="0">
                <a:solidFill>
                  <a:srgbClr val="C0504D"/>
                </a:solidFill>
              </a:rPr>
              <a:t>Exoplanet Coronagraphy: </a:t>
            </a:r>
            <a:r>
              <a:rPr lang="en-US" dirty="0"/>
              <a:t>Targeted observations of nearby stars for technology demonstration of high-contrast imaging and spectroscopy</a:t>
            </a:r>
          </a:p>
          <a:p>
            <a:pPr lvl="1">
              <a:tabLst>
                <a:tab pos="622300" algn="l"/>
              </a:tabLst>
            </a:pPr>
            <a:r>
              <a:rPr lang="en-US" b="1" dirty="0"/>
              <a:t>General Astrophysics Surveys: </a:t>
            </a:r>
            <a:r>
              <a:rPr lang="en-US" dirty="0"/>
              <a:t>Allocated time for proposers to observe targets anywhere within the field of regard </a:t>
            </a:r>
          </a:p>
          <a:p>
            <a:pPr lvl="2"/>
            <a:r>
              <a:rPr lang="en-US" dirty="0"/>
              <a:t>All portions of the sky in the FOR are visible during otherwise-unallocated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95B3EB-AB6A-F14F-9EDE-F5608637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Roman Observing Programs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0050BC-F315-1719-4EF0-C9B6EB5183A5}"/>
              </a:ext>
            </a:extLst>
          </p:cNvPr>
          <p:cNvGrpSpPr>
            <a:grpSpLocks noChangeAspect="1"/>
          </p:cNvGrpSpPr>
          <p:nvPr/>
        </p:nvGrpSpPr>
        <p:grpSpPr>
          <a:xfrm>
            <a:off x="8056698" y="1610649"/>
            <a:ext cx="1823757" cy="997189"/>
            <a:chOff x="3408292" y="1313523"/>
            <a:chExt cx="2381802" cy="15388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CB29AA-A791-D41A-CA9D-9E7BE90622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08292" y="1480808"/>
              <a:ext cx="2214239" cy="1371600"/>
              <a:chOff x="1719259" y="336902"/>
              <a:chExt cx="2952319" cy="18288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6B7DF6F-2EE3-4782-5DDD-E452DA3115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658816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E59BC37-4184-4462-18B5-0701EA9A6F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1706493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BDEE163-9629-DCDC-DEB7-DE339AAC02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1209942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C55647E-5CF1-5D11-14E0-843C499D3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490717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612BB0D-AC1C-A091-3148-986FCA055F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1538394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7F75BFD-5EE3-8ECB-7627-4D36F66C97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1041843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66EB4AA-91B7-68E0-E18B-D752F8B56C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336902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B2857BF-ABC3-A519-9653-81A9104B3B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1384579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0EBA369-9502-3A80-3B3C-34480C222E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888028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DAD97A2-4BA0-BFD6-8327-F7B3AF394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336908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D254681-7FAF-9E0E-884F-555059CB00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1384586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2F311C3-110B-78A8-F445-29C93AD65F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888035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A8155A9-D7AB-0E5B-34A5-2103745121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490717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C0FE20C-E7C8-CD4B-8BE8-55F014725B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1538394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186FD22-04E6-7574-4DC7-20FBC97516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1041843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16E7E75-6524-467B-FAD1-098887074A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658423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7911B71-7DB4-EC72-51C9-DE981B5492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1706100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ACAA386-90C6-E510-05E8-981CB2E2D9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1209549"/>
                <a:ext cx="459681" cy="45920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0886C6-06AE-438E-5A22-8C4988284D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3739" y="1396337"/>
              <a:ext cx="2214239" cy="1371600"/>
              <a:chOff x="1719259" y="336902"/>
              <a:chExt cx="2952319" cy="182880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5E4C7E-EFAA-DDC5-BAE4-2D00BE8C0C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658816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FB766ED-2DF1-0BEB-0701-3DBDEC01C5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1706493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D16E412-1B6F-1B37-187C-028014A763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1209942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77D1163-2484-89BB-7880-C9CD1B1FD3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490717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62CA6A-8779-7AB4-6105-581F6C33E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1538394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5A16313-494E-7B4E-291F-60EB6BE9A6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1041843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B2BE813-821D-F0D5-75EA-FCEDBA987F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336902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0F94C37-95C4-6F1C-011C-C89906BD0C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1384579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23D3FAD-E410-8BF3-75E4-E71F30E8CF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888028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C5DA9AC-DC3B-D2C6-2CE1-FCECFB3AE0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336908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28474EC-CE2C-C5CD-4245-D77A19FCD8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1384586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64FCCB1-D38D-B557-66EB-80C5A7241E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888035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11487C7-63AC-54B4-004F-F2DBCA229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490717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3C13ECE-F906-4D1D-7585-BC802F26FD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1538394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877BE8-F424-A2C4-C8F8-E5FE6198D5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1041843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65F6A8-B984-051C-8ECA-8ABB648F75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658423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F353F02-6C13-B372-D97E-D3EDC3DB99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1706100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7AB8D1D-7381-4DA2-ADBC-FF3BF331F0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1209549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14B6C9-DBE3-E28D-B10F-7FD0C8AAE6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855" y="1313523"/>
              <a:ext cx="2214239" cy="1371600"/>
              <a:chOff x="1719259" y="336902"/>
              <a:chExt cx="2952319" cy="18288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820D07D-F9E0-12DA-BE88-12F2770453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658816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DCEE4B9-C3FA-2621-FD50-C2821952AB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1706493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C6E71AD-6BF0-39B6-FF07-C514F2C392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9259" y="1209942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96291A-BB65-5668-A454-C287E1F66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490717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0C7A0BE-A172-171F-4C18-45CCF51853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1538394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7DF32EA-4EC4-AE33-FA2E-ACF91037B6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2175" y="1041843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76F5E95-86E7-B92A-7CB7-5A2DBFE1A8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336902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C863F55-818E-61E0-69E1-7C7A593481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1384579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0BF1781-4C09-A215-A1A9-0AD03D74D5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9606" y="888028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069FD14-AAE8-0591-5641-FB0EF298A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336908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9978CC6-B9DB-5D0A-C9A2-3BC39B9BFA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1384586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28179C9-0BF1-0F3D-751E-4BEA6CF417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7036" y="888035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A7480C1-E964-5B4E-2653-B8936AEA06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490717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FF8238E-8B9F-2F00-654A-36FA4B4305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1538394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422BC4F-1846-E66C-F966-F61E8EA86B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14466" y="1041843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A5C408C-3947-B561-297E-4A8F904BF4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658423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4F55C4-F5CD-3B97-5835-4AC6A09DD3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1706100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49FD959-8705-110F-529C-758674B659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897" y="1209549"/>
                <a:ext cx="459681" cy="459209"/>
              </a:xfrm>
              <a:prstGeom prst="rect">
                <a:avLst/>
              </a:pr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4F5B86C-B1B3-7F5D-871A-DEFB71B7EE63}"/>
              </a:ext>
            </a:extLst>
          </p:cNvPr>
          <p:cNvGrpSpPr>
            <a:grpSpLocks noChangeAspect="1"/>
          </p:cNvGrpSpPr>
          <p:nvPr/>
        </p:nvGrpSpPr>
        <p:grpSpPr>
          <a:xfrm>
            <a:off x="9448800" y="900752"/>
            <a:ext cx="2425687" cy="1755426"/>
            <a:chOff x="7009462" y="2511524"/>
            <a:chExt cx="1807344" cy="130794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C63B309-5C7E-4AC0-9B3D-60574CD707F1}"/>
                </a:ext>
              </a:extLst>
            </p:cNvPr>
            <p:cNvSpPr txBox="1"/>
            <p:nvPr/>
          </p:nvSpPr>
          <p:spPr>
            <a:xfrm>
              <a:off x="7009462" y="2767929"/>
              <a:ext cx="619205" cy="171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Short FOV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(0.42 deg)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563071-9CCD-B77A-2210-F050A869D40D}"/>
                </a:ext>
              </a:extLst>
            </p:cNvPr>
            <p:cNvSpPr txBox="1"/>
            <p:nvPr/>
          </p:nvSpPr>
          <p:spPr>
            <a:xfrm>
              <a:off x="8092302" y="2511524"/>
              <a:ext cx="470742" cy="171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Long FOV (0.82 deg)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21386C2-DD19-F26B-1E6E-DACAD7A26E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96267" y="2698928"/>
              <a:ext cx="1120539" cy="1120539"/>
              <a:chOff x="6049866" y="1616421"/>
              <a:chExt cx="3657600" cy="3751757"/>
            </a:xfrm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7AD0EC6C-0417-C473-D760-44A27B24FF50}"/>
                  </a:ext>
                </a:extLst>
              </p:cNvPr>
              <p:cNvSpPr/>
              <p:nvPr/>
            </p:nvSpPr>
            <p:spPr>
              <a:xfrm>
                <a:off x="6049866" y="1616421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05124254-4A80-89D4-1005-CEAB9C27B4E5}"/>
                  </a:ext>
                </a:extLst>
              </p:cNvPr>
              <p:cNvSpPr/>
              <p:nvPr/>
            </p:nvSpPr>
            <p:spPr>
              <a:xfrm>
                <a:off x="6049866" y="2087072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7B70041-A8CA-040A-47CE-5E6514C0753B}"/>
                  </a:ext>
                </a:extLst>
              </p:cNvPr>
              <p:cNvSpPr/>
              <p:nvPr/>
            </p:nvSpPr>
            <p:spPr>
              <a:xfrm>
                <a:off x="6049866" y="2557723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C3A6515C-5C8A-8120-2A93-7203690BEA64}"/>
                  </a:ext>
                </a:extLst>
              </p:cNvPr>
              <p:cNvSpPr/>
              <p:nvPr/>
            </p:nvSpPr>
            <p:spPr>
              <a:xfrm>
                <a:off x="6049866" y="3028374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F409C5F-9C53-75F1-C962-4587B2D11139}"/>
                  </a:ext>
                </a:extLst>
              </p:cNvPr>
              <p:cNvSpPr/>
              <p:nvPr/>
            </p:nvSpPr>
            <p:spPr>
              <a:xfrm>
                <a:off x="6049866" y="3499025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B8CC5623-D3F3-FADA-EC6D-C9C01BA85890}"/>
                  </a:ext>
                </a:extLst>
              </p:cNvPr>
              <p:cNvSpPr/>
              <p:nvPr/>
            </p:nvSpPr>
            <p:spPr>
              <a:xfrm>
                <a:off x="6049866" y="3969676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55B3E3E5-EA17-E23A-978A-8E204A29302E}"/>
                  </a:ext>
                </a:extLst>
              </p:cNvPr>
              <p:cNvSpPr/>
              <p:nvPr/>
            </p:nvSpPr>
            <p:spPr>
              <a:xfrm>
                <a:off x="6049866" y="4440327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D3FDF622-2ECC-7CD7-41F9-941CFF23E492}"/>
                  </a:ext>
                </a:extLst>
              </p:cNvPr>
              <p:cNvSpPr/>
              <p:nvPr/>
            </p:nvSpPr>
            <p:spPr>
              <a:xfrm>
                <a:off x="6049866" y="4910978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C6D9E11C-E48D-24C1-3170-844E69171D10}"/>
                  </a:ext>
                </a:extLst>
              </p:cNvPr>
              <p:cNvSpPr/>
              <p:nvPr/>
            </p:nvSpPr>
            <p:spPr>
              <a:xfrm>
                <a:off x="6964266" y="1616421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16</a:t>
                </a: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0E32BC7C-3053-2814-417E-9B7E666222C9}"/>
                  </a:ext>
                </a:extLst>
              </p:cNvPr>
              <p:cNvSpPr/>
              <p:nvPr/>
            </p:nvSpPr>
            <p:spPr>
              <a:xfrm>
                <a:off x="6964266" y="2087072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15</a:t>
                </a: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FCC1854B-D3B4-5771-DDAD-96EDA3C427CD}"/>
                  </a:ext>
                </a:extLst>
              </p:cNvPr>
              <p:cNvSpPr/>
              <p:nvPr/>
            </p:nvSpPr>
            <p:spPr>
              <a:xfrm>
                <a:off x="6964267" y="2557722"/>
                <a:ext cx="914401" cy="4571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14</a:t>
                </a: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A5D81C36-BE57-79E6-EBB9-CF77D7C34C8C}"/>
                  </a:ext>
                </a:extLst>
              </p:cNvPr>
              <p:cNvSpPr/>
              <p:nvPr/>
            </p:nvSpPr>
            <p:spPr>
              <a:xfrm>
                <a:off x="6964266" y="3028374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13</a:t>
                </a: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3B36CAD-B1A3-4F7F-DE14-885C46736FE6}"/>
                  </a:ext>
                </a:extLst>
              </p:cNvPr>
              <p:cNvSpPr/>
              <p:nvPr/>
            </p:nvSpPr>
            <p:spPr>
              <a:xfrm>
                <a:off x="6964266" y="3499025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ECCED95-7D6A-1053-262F-A9A1D3DFF20F}"/>
                  </a:ext>
                </a:extLst>
              </p:cNvPr>
              <p:cNvSpPr/>
              <p:nvPr/>
            </p:nvSpPr>
            <p:spPr>
              <a:xfrm>
                <a:off x="6964266" y="3969676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11</a:t>
                </a: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499A6E7B-8770-54F2-B3CF-6E33BD32BD7F}"/>
                  </a:ext>
                </a:extLst>
              </p:cNvPr>
              <p:cNvSpPr/>
              <p:nvPr/>
            </p:nvSpPr>
            <p:spPr>
              <a:xfrm>
                <a:off x="6964266" y="4440327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256691F-75BB-A76D-9BDA-6216B520462F}"/>
                  </a:ext>
                </a:extLst>
              </p:cNvPr>
              <p:cNvSpPr/>
              <p:nvPr/>
            </p:nvSpPr>
            <p:spPr>
              <a:xfrm>
                <a:off x="6964266" y="4910978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BE81CC80-CC44-580A-169C-C6DEDC9A6C24}"/>
                  </a:ext>
                </a:extLst>
              </p:cNvPr>
              <p:cNvSpPr/>
              <p:nvPr/>
            </p:nvSpPr>
            <p:spPr>
              <a:xfrm>
                <a:off x="7878666" y="1616421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17</a:t>
                </a: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F9769F56-0694-0454-AFC4-00905F892D2E}"/>
                  </a:ext>
                </a:extLst>
              </p:cNvPr>
              <p:cNvSpPr/>
              <p:nvPr/>
            </p:nvSpPr>
            <p:spPr>
              <a:xfrm>
                <a:off x="7878666" y="2087072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51B862DF-141D-C1CE-9CBC-2F4089DC8B10}"/>
                  </a:ext>
                </a:extLst>
              </p:cNvPr>
              <p:cNvSpPr/>
              <p:nvPr/>
            </p:nvSpPr>
            <p:spPr>
              <a:xfrm>
                <a:off x="7878666" y="2557723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19</a:t>
                </a: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4DA6CFD9-3214-1077-C571-23FA8161CBD5}"/>
                  </a:ext>
                </a:extLst>
              </p:cNvPr>
              <p:cNvSpPr/>
              <p:nvPr/>
            </p:nvSpPr>
            <p:spPr>
              <a:xfrm>
                <a:off x="7878666" y="3028374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7826C473-0DE4-0C1F-08DF-9759841B1126}"/>
                  </a:ext>
                </a:extLst>
              </p:cNvPr>
              <p:cNvSpPr/>
              <p:nvPr/>
            </p:nvSpPr>
            <p:spPr>
              <a:xfrm>
                <a:off x="7878666" y="3499025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21</a:t>
                </a: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D7737CFD-D8B0-A19F-BB16-72CBB3AC73C4}"/>
                  </a:ext>
                </a:extLst>
              </p:cNvPr>
              <p:cNvSpPr/>
              <p:nvPr/>
            </p:nvSpPr>
            <p:spPr>
              <a:xfrm>
                <a:off x="7878666" y="3969676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22</a:t>
                </a: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993B60DE-51DE-6AC9-86A1-BBAFDD2293AF}"/>
                  </a:ext>
                </a:extLst>
              </p:cNvPr>
              <p:cNvSpPr/>
              <p:nvPr/>
            </p:nvSpPr>
            <p:spPr>
              <a:xfrm>
                <a:off x="7878666" y="4440327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23</a:t>
                </a: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3183CAE2-669B-2557-31AA-AD6A8E85D861}"/>
                  </a:ext>
                </a:extLst>
              </p:cNvPr>
              <p:cNvSpPr/>
              <p:nvPr/>
            </p:nvSpPr>
            <p:spPr>
              <a:xfrm>
                <a:off x="7878666" y="4910978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1E03A5A3-F258-0137-50EA-E85933DFC725}"/>
                  </a:ext>
                </a:extLst>
              </p:cNvPr>
              <p:cNvSpPr/>
              <p:nvPr/>
            </p:nvSpPr>
            <p:spPr>
              <a:xfrm>
                <a:off x="8793065" y="1616421"/>
                <a:ext cx="914401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32</a:t>
                </a:r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E3BE0E4C-8E59-FF6B-1F84-7220FBB4EA53}"/>
                  </a:ext>
                </a:extLst>
              </p:cNvPr>
              <p:cNvSpPr/>
              <p:nvPr/>
            </p:nvSpPr>
            <p:spPr>
              <a:xfrm>
                <a:off x="8793066" y="2087072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31</a:t>
                </a:r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B69937BC-B9E4-D403-6541-E914F82F2AD5}"/>
                  </a:ext>
                </a:extLst>
              </p:cNvPr>
              <p:cNvSpPr/>
              <p:nvPr/>
            </p:nvSpPr>
            <p:spPr>
              <a:xfrm>
                <a:off x="8793066" y="2557723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4679DDEE-2FA1-358B-FBA4-2C551F310308}"/>
                  </a:ext>
                </a:extLst>
              </p:cNvPr>
              <p:cNvSpPr/>
              <p:nvPr/>
            </p:nvSpPr>
            <p:spPr>
              <a:xfrm>
                <a:off x="8793066" y="3028374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29</a:t>
                </a: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FBFE3B4-8A94-A0F7-A164-FDCEF1C0E6CB}"/>
                  </a:ext>
                </a:extLst>
              </p:cNvPr>
              <p:cNvSpPr/>
              <p:nvPr/>
            </p:nvSpPr>
            <p:spPr>
              <a:xfrm>
                <a:off x="8793066" y="3499025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28</a:t>
                </a: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BBE6E720-7DC4-186F-E4D8-138AF0B950AA}"/>
                  </a:ext>
                </a:extLst>
              </p:cNvPr>
              <p:cNvSpPr/>
              <p:nvPr/>
            </p:nvSpPr>
            <p:spPr>
              <a:xfrm>
                <a:off x="8793066" y="3969676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27</a:t>
                </a: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6E2B9122-5425-64C2-606B-288FDE5208F8}"/>
                  </a:ext>
                </a:extLst>
              </p:cNvPr>
              <p:cNvSpPr/>
              <p:nvPr/>
            </p:nvSpPr>
            <p:spPr>
              <a:xfrm>
                <a:off x="8793066" y="4440327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26</a:t>
                </a: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1D43D55A-2EDE-F70F-13E9-4C7A5BC996B1}"/>
                  </a:ext>
                </a:extLst>
              </p:cNvPr>
              <p:cNvSpPr/>
              <p:nvPr/>
            </p:nvSpPr>
            <p:spPr>
              <a:xfrm>
                <a:off x="8793066" y="4910978"/>
                <a:ext cx="914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25</a:t>
                </a:r>
              </a:p>
            </p:txBody>
          </p:sp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E10310D-3A21-B3AC-5E36-926DE407E3E7}"/>
                </a:ext>
              </a:extLst>
            </p:cNvPr>
            <p:cNvCxnSpPr/>
            <p:nvPr/>
          </p:nvCxnSpPr>
          <p:spPr>
            <a:xfrm>
              <a:off x="7835841" y="2757095"/>
              <a:ext cx="0" cy="994224"/>
            </a:xfrm>
            <a:prstGeom prst="straightConnector1">
              <a:avLst/>
            </a:prstGeom>
            <a:ln>
              <a:solidFill>
                <a:srgbClr val="ED7D31">
                  <a:alpha val="50196"/>
                </a:srgb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5E67DB21-5BF9-3B2F-36F4-A5B30017042C}"/>
                </a:ext>
              </a:extLst>
            </p:cNvPr>
            <p:cNvCxnSpPr/>
            <p:nvPr/>
          </p:nvCxnSpPr>
          <p:spPr>
            <a:xfrm>
              <a:off x="8395759" y="2757095"/>
              <a:ext cx="0" cy="994224"/>
            </a:xfrm>
            <a:prstGeom prst="straightConnector1">
              <a:avLst/>
            </a:prstGeom>
            <a:ln>
              <a:solidFill>
                <a:srgbClr val="ED7D31">
                  <a:alpha val="50196"/>
                </a:srgb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216AC426-085D-8261-27DA-D3C42ACD85E9}"/>
                </a:ext>
              </a:extLst>
            </p:cNvPr>
            <p:cNvCxnSpPr/>
            <p:nvPr/>
          </p:nvCxnSpPr>
          <p:spPr>
            <a:xfrm flipV="1">
              <a:off x="8115800" y="2757095"/>
              <a:ext cx="0" cy="977796"/>
            </a:xfrm>
            <a:prstGeom prst="straightConnector1">
              <a:avLst/>
            </a:prstGeom>
            <a:ln>
              <a:solidFill>
                <a:srgbClr val="ED7D31">
                  <a:alpha val="50196"/>
                </a:srgb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BB335C7F-3FBF-6B33-1A96-0FE381B09BD2}"/>
                </a:ext>
              </a:extLst>
            </p:cNvPr>
            <p:cNvCxnSpPr/>
            <p:nvPr/>
          </p:nvCxnSpPr>
          <p:spPr>
            <a:xfrm flipV="1">
              <a:off x="8675719" y="2757095"/>
              <a:ext cx="0" cy="977796"/>
            </a:xfrm>
            <a:prstGeom prst="straightConnector1">
              <a:avLst/>
            </a:prstGeom>
            <a:ln>
              <a:solidFill>
                <a:srgbClr val="ED7D31">
                  <a:alpha val="50196"/>
                </a:srgb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99543335-82E7-72C3-81C3-0E3DC0F3EC63}"/>
                </a:ext>
              </a:extLst>
            </p:cNvPr>
            <p:cNvCxnSpPr/>
            <p:nvPr/>
          </p:nvCxnSpPr>
          <p:spPr>
            <a:xfrm>
              <a:off x="7821555" y="3744407"/>
              <a:ext cx="294567" cy="0"/>
            </a:xfrm>
            <a:prstGeom prst="straightConnector1">
              <a:avLst/>
            </a:prstGeom>
            <a:ln>
              <a:solidFill>
                <a:srgbClr val="70AD47">
                  <a:alpha val="50196"/>
                </a:srgbClr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BF6A7EE-B93F-74CE-B38E-3D7D8CFC939B}"/>
                </a:ext>
              </a:extLst>
            </p:cNvPr>
            <p:cNvCxnSpPr/>
            <p:nvPr/>
          </p:nvCxnSpPr>
          <p:spPr>
            <a:xfrm>
              <a:off x="8409724" y="3751319"/>
              <a:ext cx="294567" cy="0"/>
            </a:xfrm>
            <a:prstGeom prst="straightConnector1">
              <a:avLst/>
            </a:prstGeom>
            <a:ln>
              <a:solidFill>
                <a:srgbClr val="70AD47">
                  <a:alpha val="50196"/>
                </a:srgbClr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15DA391-5596-8215-1C1E-13ADA22E242D}"/>
                </a:ext>
              </a:extLst>
            </p:cNvPr>
            <p:cNvCxnSpPr/>
            <p:nvPr/>
          </p:nvCxnSpPr>
          <p:spPr>
            <a:xfrm>
              <a:off x="8116122" y="2757095"/>
              <a:ext cx="294567" cy="0"/>
            </a:xfrm>
            <a:prstGeom prst="straightConnector1">
              <a:avLst/>
            </a:prstGeom>
            <a:ln>
              <a:solidFill>
                <a:srgbClr val="70AD47">
                  <a:alpha val="50196"/>
                </a:srgbClr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FA20C3E6-1EAD-9AAD-C263-6EF0E6D65DF4}"/>
              </a:ext>
            </a:extLst>
          </p:cNvPr>
          <p:cNvGrpSpPr>
            <a:grpSpLocks noChangeAspect="1"/>
          </p:cNvGrpSpPr>
          <p:nvPr/>
        </p:nvGrpSpPr>
        <p:grpSpPr>
          <a:xfrm>
            <a:off x="7663316" y="3069610"/>
            <a:ext cx="2701438" cy="1459065"/>
            <a:chOff x="6862770" y="5219025"/>
            <a:chExt cx="1807994" cy="976511"/>
          </a:xfrm>
        </p:grpSpPr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C2BE6D7F-9FBF-232C-EA80-531B3F90B6D2}"/>
                </a:ext>
              </a:extLst>
            </p:cNvPr>
            <p:cNvGrpSpPr/>
            <p:nvPr/>
          </p:nvGrpSpPr>
          <p:grpSpPr>
            <a:xfrm>
              <a:off x="7550284" y="5219025"/>
              <a:ext cx="699724" cy="816548"/>
              <a:chOff x="4867516" y="948501"/>
              <a:chExt cx="1095712" cy="1366693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D94F5D09-FE95-38F9-5106-458D6CB28EE6}"/>
                  </a:ext>
                </a:extLst>
              </p:cNvPr>
              <p:cNvSpPr/>
              <p:nvPr/>
            </p:nvSpPr>
            <p:spPr>
              <a:xfrm>
                <a:off x="4867516" y="948501"/>
                <a:ext cx="547856" cy="267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2FB77803-BFAA-D658-83C8-FD99DC4DC2A9}"/>
                  </a:ext>
                </a:extLst>
              </p:cNvPr>
              <p:cNvSpPr/>
              <p:nvPr/>
            </p:nvSpPr>
            <p:spPr>
              <a:xfrm>
                <a:off x="4867516" y="1223411"/>
                <a:ext cx="547856" cy="267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B350B7CE-6874-4E20-86C5-E94A43B5EABF}"/>
                  </a:ext>
                </a:extLst>
              </p:cNvPr>
              <p:cNvSpPr/>
              <p:nvPr/>
            </p:nvSpPr>
            <p:spPr>
              <a:xfrm>
                <a:off x="4867516" y="1498321"/>
                <a:ext cx="547856" cy="267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F7FD97B3-2C49-9C77-809C-93AE288CC03A}"/>
                  </a:ext>
                </a:extLst>
              </p:cNvPr>
              <p:cNvSpPr/>
              <p:nvPr/>
            </p:nvSpPr>
            <p:spPr>
              <a:xfrm>
                <a:off x="4867516" y="1773231"/>
                <a:ext cx="547856" cy="267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AEF0881B-B067-C7A3-C27E-4C03AF0CEB35}"/>
                  </a:ext>
                </a:extLst>
              </p:cNvPr>
              <p:cNvSpPr/>
              <p:nvPr/>
            </p:nvSpPr>
            <p:spPr>
              <a:xfrm>
                <a:off x="4867516" y="2048141"/>
                <a:ext cx="547856" cy="267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75332F39-DC6D-92FC-B308-CA47D1E0D6AF}"/>
                  </a:ext>
                </a:extLst>
              </p:cNvPr>
              <p:cNvSpPr/>
              <p:nvPr/>
            </p:nvSpPr>
            <p:spPr>
              <a:xfrm>
                <a:off x="5415372" y="1767807"/>
                <a:ext cx="547856" cy="267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</p:grpSp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B4C4A042-1AE1-BB0D-4599-C0A98573654B}"/>
                </a:ext>
              </a:extLst>
            </p:cNvPr>
            <p:cNvCxnSpPr/>
            <p:nvPr/>
          </p:nvCxnSpPr>
          <p:spPr>
            <a:xfrm>
              <a:off x="7722398" y="5286696"/>
              <a:ext cx="0" cy="662008"/>
            </a:xfrm>
            <a:prstGeom prst="straightConnector1">
              <a:avLst/>
            </a:prstGeom>
            <a:ln>
              <a:solidFill>
                <a:srgbClr val="ED7D31">
                  <a:alpha val="50196"/>
                </a:srgb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A9AAFB96-FCBA-48A9-CD7D-260687C67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0554" y="5774715"/>
              <a:ext cx="307189" cy="149887"/>
            </a:xfrm>
            <a:prstGeom prst="straightConnector1">
              <a:avLst/>
            </a:prstGeom>
            <a:ln>
              <a:solidFill>
                <a:srgbClr val="70AD47">
                  <a:alpha val="50196"/>
                </a:srgbClr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93C8FB52-C0D9-7D9F-E72A-C9955BD3901B}"/>
                </a:ext>
              </a:extLst>
            </p:cNvPr>
            <p:cNvCxnSpPr/>
            <p:nvPr/>
          </p:nvCxnSpPr>
          <p:spPr>
            <a:xfrm flipH="1" flipV="1">
              <a:off x="7723955" y="5290159"/>
              <a:ext cx="335739" cy="484556"/>
            </a:xfrm>
            <a:prstGeom prst="straightConnector1">
              <a:avLst/>
            </a:prstGeom>
            <a:ln>
              <a:solidFill>
                <a:srgbClr val="000000">
                  <a:alpha val="50196"/>
                </a:srgb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0683505E-3374-09E4-C331-ED51C3E074CE}"/>
                </a:ext>
              </a:extLst>
            </p:cNvPr>
            <p:cNvSpPr txBox="1"/>
            <p:nvPr/>
          </p:nvSpPr>
          <p:spPr>
            <a:xfrm>
              <a:off x="6862770" y="5392555"/>
              <a:ext cx="619207" cy="154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Short FOV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(0.42 deg)</a:t>
              </a: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EB72C23-D2E2-05B5-BD3A-D13C4C6523B4}"/>
                </a:ext>
              </a:extLst>
            </p:cNvPr>
            <p:cNvSpPr txBox="1"/>
            <p:nvPr/>
          </p:nvSpPr>
          <p:spPr>
            <a:xfrm>
              <a:off x="7760723" y="6041047"/>
              <a:ext cx="541146" cy="154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 Galactic Center (1.19 deg)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DA9E1C72-87C7-4DC5-8F6D-58FC45F3391D}"/>
                </a:ext>
              </a:extLst>
            </p:cNvPr>
            <p:cNvSpPr txBox="1"/>
            <p:nvPr/>
          </p:nvSpPr>
          <p:spPr>
            <a:xfrm>
              <a:off x="7931681" y="5443404"/>
              <a:ext cx="739083" cy="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Return (1.68 deg)</a:t>
              </a: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7DE077FC-6AF4-F9C1-3F6F-F5BB327C565B}"/>
              </a:ext>
            </a:extLst>
          </p:cNvPr>
          <p:cNvGrpSpPr>
            <a:grpSpLocks noChangeAspect="1"/>
          </p:cNvGrpSpPr>
          <p:nvPr/>
        </p:nvGrpSpPr>
        <p:grpSpPr>
          <a:xfrm>
            <a:off x="9527757" y="4664946"/>
            <a:ext cx="2397158" cy="1805451"/>
            <a:chOff x="401508" y="4113685"/>
            <a:chExt cx="2750533" cy="2071600"/>
          </a:xfrm>
        </p:grpSpPr>
        <p:pic>
          <p:nvPicPr>
            <p:cNvPr id="318" name="Picture 317" descr="Screen Shot 2017-05-31 at 1.45.48 AM.png">
              <a:extLst>
                <a:ext uri="{FF2B5EF4-FFF2-40B4-BE49-F238E27FC236}">
                  <a16:creationId xmlns:a16="http://schemas.microsoft.com/office/drawing/2014/main" id="{2285ADFA-25A3-1882-7602-87831E61E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508" y="4113685"/>
              <a:ext cx="2099255" cy="1145458"/>
            </a:xfrm>
            <a:prstGeom prst="rect">
              <a:avLst/>
            </a:prstGeom>
          </p:spPr>
        </p:pic>
        <p:pic>
          <p:nvPicPr>
            <p:cNvPr id="319" name="Picture 318" descr="Screen Shot 2017-05-31 at 1.45.48 AM.png">
              <a:extLst>
                <a:ext uri="{FF2B5EF4-FFF2-40B4-BE49-F238E27FC236}">
                  <a16:creationId xmlns:a16="http://schemas.microsoft.com/office/drawing/2014/main" id="{D6767D4C-0F05-C7D5-6565-AEA9AFE24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673" y="5001998"/>
              <a:ext cx="1900759" cy="1183287"/>
            </a:xfrm>
            <a:prstGeom prst="rect">
              <a:avLst/>
            </a:prstGeom>
          </p:spPr>
        </p:pic>
        <p:sp>
          <p:nvSpPr>
            <p:cNvPr id="320" name="Right Arrow 319">
              <a:extLst>
                <a:ext uri="{FF2B5EF4-FFF2-40B4-BE49-F238E27FC236}">
                  <a16:creationId xmlns:a16="http://schemas.microsoft.com/office/drawing/2014/main" id="{8EB471E4-F002-6B7D-D87E-120EDF4D5058}"/>
                </a:ext>
              </a:extLst>
            </p:cNvPr>
            <p:cNvSpPr/>
            <p:nvPr/>
          </p:nvSpPr>
          <p:spPr>
            <a:xfrm rot="2970267">
              <a:off x="1166131" y="4866233"/>
              <a:ext cx="480004" cy="3086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8D560F10-3A2E-AB50-14D1-3E26915EB791}"/>
                </a:ext>
              </a:extLst>
            </p:cNvPr>
            <p:cNvGrpSpPr/>
            <p:nvPr/>
          </p:nvGrpSpPr>
          <p:grpSpPr>
            <a:xfrm>
              <a:off x="1629896" y="4295799"/>
              <a:ext cx="1522145" cy="1688666"/>
              <a:chOff x="1495180" y="4474038"/>
              <a:chExt cx="1522145" cy="1719324"/>
            </a:xfrm>
          </p:grpSpPr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9FA1CF1F-4B35-6FDE-B8C8-1324DB07A48C}"/>
                  </a:ext>
                </a:extLst>
              </p:cNvPr>
              <p:cNvSpPr txBox="1"/>
              <p:nvPr/>
            </p:nvSpPr>
            <p:spPr>
              <a:xfrm>
                <a:off x="2085363" y="4474038"/>
                <a:ext cx="931962" cy="3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Retargeting Slew</a:t>
                </a:r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2ADBC942-FAEC-CF11-86F8-031BF4BF735F}"/>
                  </a:ext>
                </a:extLst>
              </p:cNvPr>
              <p:cNvSpPr/>
              <p:nvPr/>
            </p:nvSpPr>
            <p:spPr>
              <a:xfrm rot="2447234">
                <a:off x="1495180" y="5760283"/>
                <a:ext cx="536660" cy="17358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4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9A8AAE5A-2596-6609-967A-49F62B2A79EE}"/>
                  </a:ext>
                </a:extLst>
              </p:cNvPr>
              <p:cNvSpPr/>
              <p:nvPr/>
            </p:nvSpPr>
            <p:spPr>
              <a:xfrm rot="5400000">
                <a:off x="2180350" y="5992270"/>
                <a:ext cx="228602" cy="17358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4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25" name="Straight Arrow Connector 324">
                <a:extLst>
                  <a:ext uri="{FF2B5EF4-FFF2-40B4-BE49-F238E27FC236}">
                    <a16:creationId xmlns:a16="http://schemas.microsoft.com/office/drawing/2014/main" id="{23061496-BAA1-3E59-36E4-5F1BBD6425DF}"/>
                  </a:ext>
                </a:extLst>
              </p:cNvPr>
              <p:cNvCxnSpPr>
                <a:cxnSpLocks/>
                <a:stCxn id="322" idx="2"/>
                <a:endCxn id="323" idx="0"/>
              </p:cNvCxnSpPr>
              <p:nvPr/>
            </p:nvCxnSpPr>
            <p:spPr>
              <a:xfrm flipH="1">
                <a:off x="1819195" y="4812042"/>
                <a:ext cx="732149" cy="9693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Arrow Connector 325">
                <a:extLst>
                  <a:ext uri="{FF2B5EF4-FFF2-40B4-BE49-F238E27FC236}">
                    <a16:creationId xmlns:a16="http://schemas.microsoft.com/office/drawing/2014/main" id="{DB5769CE-BBBB-BE0B-F7D7-E55BD014633E}"/>
                  </a:ext>
                </a:extLst>
              </p:cNvPr>
              <p:cNvCxnSpPr>
                <a:cxnSpLocks/>
                <a:stCxn id="322" idx="2"/>
                <a:endCxn id="324" idx="2"/>
              </p:cNvCxnSpPr>
              <p:nvPr/>
            </p:nvCxnSpPr>
            <p:spPr>
              <a:xfrm flipH="1">
                <a:off x="2294651" y="4812042"/>
                <a:ext cx="256693" cy="11527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7" name="TextBox 326">
            <a:extLst>
              <a:ext uri="{FF2B5EF4-FFF2-40B4-BE49-F238E27FC236}">
                <a16:creationId xmlns:a16="http://schemas.microsoft.com/office/drawing/2014/main" id="{6EA6D33D-60C3-E0AE-8E3B-3FEE6C80A853}"/>
              </a:ext>
            </a:extLst>
          </p:cNvPr>
          <p:cNvSpPr txBox="1"/>
          <p:nvPr/>
        </p:nvSpPr>
        <p:spPr>
          <a:xfrm>
            <a:off x="7945519" y="958875"/>
            <a:ext cx="186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 Latitude Wide Area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&amp;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Time Domain Surveys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BB13B863-FF8F-F9DC-E71D-3912A28DD92A}"/>
              </a:ext>
            </a:extLst>
          </p:cNvPr>
          <p:cNvSpPr txBox="1"/>
          <p:nvPr/>
        </p:nvSpPr>
        <p:spPr>
          <a:xfrm>
            <a:off x="10128716" y="3077437"/>
            <a:ext cx="171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Galactic Bulge Time Domain Survey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CC9F672C-D892-4EC7-D61D-12ACCD54A4E7}"/>
              </a:ext>
            </a:extLst>
          </p:cNvPr>
          <p:cNvSpPr txBox="1"/>
          <p:nvPr/>
        </p:nvSpPr>
        <p:spPr>
          <a:xfrm>
            <a:off x="8023893" y="4792215"/>
            <a:ext cx="140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Exoplanet Coronagraphy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9183D22B-1A6E-631D-D8D2-CCB11D2AB3AC}"/>
              </a:ext>
            </a:extLst>
          </p:cNvPr>
          <p:cNvSpPr txBox="1"/>
          <p:nvPr/>
        </p:nvSpPr>
        <p:spPr>
          <a:xfrm>
            <a:off x="8365329" y="2614136"/>
            <a:ext cx="1616871" cy="1154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Gap-Filling Dithered Exposures</a:t>
            </a:r>
          </a:p>
        </p:txBody>
      </p:sp>
      <p:sp>
        <p:nvSpPr>
          <p:cNvPr id="331" name="Rectangle: Rounded Corners 135">
            <a:extLst>
              <a:ext uri="{FF2B5EF4-FFF2-40B4-BE49-F238E27FC236}">
                <a16:creationId xmlns:a16="http://schemas.microsoft.com/office/drawing/2014/main" id="{5342DBAE-FB23-E71A-A3B2-D9D4681ACD1F}"/>
              </a:ext>
            </a:extLst>
          </p:cNvPr>
          <p:cNvSpPr/>
          <p:nvPr/>
        </p:nvSpPr>
        <p:spPr>
          <a:xfrm>
            <a:off x="7848600" y="886238"/>
            <a:ext cx="4191000" cy="198221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2" name="Rectangle: Rounded Corners 137">
            <a:extLst>
              <a:ext uri="{FF2B5EF4-FFF2-40B4-BE49-F238E27FC236}">
                <a16:creationId xmlns:a16="http://schemas.microsoft.com/office/drawing/2014/main" id="{0E331A73-619A-64E0-CFE5-6F0FA5501D3B}"/>
              </a:ext>
            </a:extLst>
          </p:cNvPr>
          <p:cNvSpPr/>
          <p:nvPr/>
        </p:nvSpPr>
        <p:spPr>
          <a:xfrm>
            <a:off x="7835967" y="2928674"/>
            <a:ext cx="4191000" cy="165052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3" name="Rectangle: Rounded Corners 138">
            <a:extLst>
              <a:ext uri="{FF2B5EF4-FFF2-40B4-BE49-F238E27FC236}">
                <a16:creationId xmlns:a16="http://schemas.microsoft.com/office/drawing/2014/main" id="{01A71AD5-4307-14A1-07FA-DBB726596FBA}"/>
              </a:ext>
            </a:extLst>
          </p:cNvPr>
          <p:cNvSpPr/>
          <p:nvPr/>
        </p:nvSpPr>
        <p:spPr>
          <a:xfrm>
            <a:off x="7848600" y="4639367"/>
            <a:ext cx="4191000" cy="185661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5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2C92-69EC-4A99-54CF-D3299719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" y="914400"/>
            <a:ext cx="9189720" cy="5783580"/>
          </a:xfrm>
          <a:prstGeom prst="rect">
            <a:avLst/>
          </a:prstGeom>
        </p:spPr>
      </p:pic>
      <p:sp>
        <p:nvSpPr>
          <p:cNvPr id="988" name="Google Shape;988;p23"/>
          <p:cNvSpPr txBox="1">
            <a:spLocks noGrp="1"/>
          </p:cNvSpPr>
          <p:nvPr>
            <p:ph idx="1"/>
          </p:nvPr>
        </p:nvSpPr>
        <p:spPr>
          <a:xfrm>
            <a:off x="3009900" y="914400"/>
            <a:ext cx="6172200" cy="60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>
                <a:solidFill>
                  <a:schemeClr val="lt1"/>
                </a:solidFill>
              </a:rPr>
              <a:t>Process to fully define core surveys in progress now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</a:pPr>
            <a:r>
              <a:rPr lang="en-US" sz="1400" b="1">
                <a:solidFill>
                  <a:schemeClr val="lt1"/>
                </a:solidFill>
              </a:rPr>
              <a:t>Community Surveys are for the community, by the community</a:t>
            </a:r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Roman Core Community Surveys</a:t>
            </a:r>
            <a:br>
              <a:rPr lang="en-US" sz="4400"/>
            </a:br>
            <a:r>
              <a:rPr lang="en-US" sz="2000"/>
              <a:t>Address Science Requirements While Maximizing General Astrophysics</a:t>
            </a:r>
            <a:endParaRPr/>
          </a:p>
        </p:txBody>
      </p:sp>
      <p:pic>
        <p:nvPicPr>
          <p:cNvPr id="989" name="Google Shape;989;p23" descr="A qr code on a white background&#10;&#10;Description automatically generated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7957" y="914400"/>
            <a:ext cx="1231900" cy="1234521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23"/>
          <p:cNvSpPr txBox="1"/>
          <p:nvPr/>
        </p:nvSpPr>
        <p:spPr>
          <a:xfrm>
            <a:off x="9246687" y="2147433"/>
            <a:ext cx="15744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Survey Definition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94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BAEB19-30E5-6179-279B-959C372CB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Architecture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081718-8A14-4D84-C4B4-A0AAF0520805}"/>
              </a:ext>
            </a:extLst>
          </p:cNvPr>
          <p:cNvGrpSpPr/>
          <p:nvPr/>
        </p:nvGrpSpPr>
        <p:grpSpPr>
          <a:xfrm>
            <a:off x="1870580" y="882461"/>
            <a:ext cx="8450839" cy="5642601"/>
            <a:chOff x="1870580" y="882461"/>
            <a:chExt cx="8450839" cy="564260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02FEB3D-C597-1935-BAF1-F0F837133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0580" y="882461"/>
              <a:ext cx="8450839" cy="5642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385DF9-CBD1-2E0D-C500-1117DAE7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606826">
              <a:off x="5961734" y="897915"/>
              <a:ext cx="498030" cy="927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4626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25795</TotalTime>
  <Words>1942</Words>
  <Application>Microsoft Office PowerPoint</Application>
  <PresentationFormat>Widescreen</PresentationFormat>
  <Paragraphs>319</Paragraphs>
  <Slides>32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Aptos</vt:lpstr>
      <vt:lpstr>Arial</vt:lpstr>
      <vt:lpstr>Arial Narrow</vt:lpstr>
      <vt:lpstr>Calibri</vt:lpstr>
      <vt:lpstr>CMR10</vt:lpstr>
      <vt:lpstr>Helvetica Light</vt:lpstr>
      <vt:lpstr>Helvetica Neue</vt:lpstr>
      <vt:lpstr>Raleway</vt:lpstr>
      <vt:lpstr>1_Office Theme</vt:lpstr>
      <vt:lpstr>Worksheet</vt:lpstr>
      <vt:lpstr>PowerPoint Presentation</vt:lpstr>
      <vt:lpstr>Dr. Nancy Grace  Roman</vt:lpstr>
      <vt:lpstr>Mission Overview</vt:lpstr>
      <vt:lpstr>PowerPoint Presentation</vt:lpstr>
      <vt:lpstr>Roman Mission Objectives</vt:lpstr>
      <vt:lpstr>Observations Enable Roman Mission Objectives</vt:lpstr>
      <vt:lpstr>Roman Observing Programs</vt:lpstr>
      <vt:lpstr>Roman Core Community Surveys Address Science Requirements While Maximizing General Astrophysics</vt:lpstr>
      <vt:lpstr>Mission Architecture</vt:lpstr>
      <vt:lpstr>Flight Segment</vt:lpstr>
      <vt:lpstr>Observatory Overview</vt:lpstr>
      <vt:lpstr>Observatory Expanded View</vt:lpstr>
      <vt:lpstr>hardware</vt:lpstr>
      <vt:lpstr>PowerPoint Presentation</vt:lpstr>
      <vt:lpstr>Roman Coronagraph</vt:lpstr>
      <vt:lpstr>Roman Coronagraph Integration</vt:lpstr>
      <vt:lpstr>Optical Telescope Assembly</vt:lpstr>
      <vt:lpstr>Roman Spacecraft</vt:lpstr>
      <vt:lpstr>Roman Spacecraft</vt:lpstr>
      <vt:lpstr>Spacecraft Bus and Instrument Carrier</vt:lpstr>
      <vt:lpstr>Integrated Payload Assembly</vt:lpstr>
      <vt:lpstr>Integration of SCIPA</vt:lpstr>
      <vt:lpstr>OBA/SASS/DAC</vt:lpstr>
      <vt:lpstr>Roman Observatory Complete!</vt:lpstr>
      <vt:lpstr>Observatory Testing</vt:lpstr>
      <vt:lpstr>Ready to Ship!</vt:lpstr>
      <vt:lpstr>Mission Operations</vt:lpstr>
      <vt:lpstr>Pre-Launch and Launch</vt:lpstr>
      <vt:lpstr>Commissioning and Baseline Science Mission</vt:lpstr>
      <vt:lpstr>backup</vt:lpstr>
      <vt:lpstr>PowerPoint Presentation</vt:lpstr>
      <vt:lpstr>PowerPoint Presentation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Vess, Missie (GSFC-5330)</dc:creator>
  <cp:lastModifiedBy>Vess, Missie (GSFC-5330)</cp:lastModifiedBy>
  <cp:revision>3</cp:revision>
  <dcterms:created xsi:type="dcterms:W3CDTF">2026-05-22T16:42:15Z</dcterms:created>
  <dcterms:modified xsi:type="dcterms:W3CDTF">2026-06-09T14:39:11Z</dcterms:modified>
</cp:coreProperties>
</file>