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37" d="100"/>
          <a:sy n="137" d="100"/>
        </p:scale>
        <p:origin x="228" y="12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85387"/>
              </p:ext>
            </p:extLst>
          </p:nvPr>
        </p:nvGraphicFramePr>
        <p:xfrm>
          <a:off x="115134" y="853706"/>
          <a:ext cx="8816218" cy="392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rgbClr val="003366"/>
                          </a:solidFill>
                        </a:rPr>
                        <a:t>($7.4M, 20), Small Business, Queenstown, MD</a:t>
                      </a:r>
                      <a:endParaRPr lang="en-US" sz="1400" b="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Engineering Services</a:t>
                      </a:r>
                      <a:r>
                        <a:rPr lang="en-US" sz="1400" baseline="0" dirty="0">
                          <a:solidFill>
                            <a:srgbClr val="003366"/>
                          </a:solidFill>
                        </a:rPr>
                        <a:t>/ Aerospace Thermal Engineering / NASA, DoD, Industry</a:t>
                      </a:r>
                      <a:r>
                        <a:rPr lang="en-US" sz="1400" baseline="0">
                          <a:solidFill>
                            <a:srgbClr val="003366"/>
                          </a:solidFill>
                        </a:rPr>
                        <a:t>, Universities</a:t>
                      </a:r>
                      <a:endParaRPr lang="en-US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Code 545- Thermal Engineering Branch, Low Earth Orbit (LEO) Programs Division (LPD)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Mechanical Integrated Services and Technologies (MIST-II)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Satellite Thermal Engineering Services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Omnibus Multidiscipline Engineering Services (OMES) III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Joint Polar Satellite System (JPSS) Thermal Engineering Services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Systems Engineering Advanced Services (SEAS) II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Wallops Flight Facility (WFF) Thermal Engineering Services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AMES: Project and Engineering Support Services (PESS) III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Thermal Engineering Support Services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subcontract with </a:t>
                      </a:r>
                      <a:r>
                        <a:rPr lang="en-US" sz="12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Axient</a:t>
                      </a:r>
                      <a:endParaRPr lang="en-US" sz="12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Our team brings over 60 years of combined expertise in thermal engineering, offering valuable support to startups and academic institutions seeking design, analysis, and testing capabilities.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Vertex Aerospace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5104" y="-22216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05-08-2025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46C96-DA35-6C08-DD98-17DAF27C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56" y="93806"/>
            <a:ext cx="2605617" cy="6521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5" ma:contentTypeDescription="Create a new document." ma:contentTypeScope="" ma:versionID="06fd65cf8df81b1ad190d74812077543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e039144716e04301170b9cf3a7831c16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48E903-7F95-4230-B35C-7481F2B3B702}">
  <ds:schemaRefs>
    <ds:schemaRef ds:uri="http://schemas.microsoft.com/office/2006/metadata/properties"/>
    <ds:schemaRef ds:uri="http://schemas.microsoft.com/office/infopath/2007/PartnerControls"/>
    <ds:schemaRef ds:uri="688dedeb-1606-4a4e-9e2f-af566c77cd95"/>
    <ds:schemaRef ds:uri="d851d597-2cec-4fe4-bf5b-a4f261f9156d"/>
  </ds:schemaRefs>
</ds:datastoreItem>
</file>

<file path=customXml/itemProps2.xml><?xml version="1.0" encoding="utf-8"?>
<ds:datastoreItem xmlns:ds="http://schemas.openxmlformats.org/officeDocument/2006/customXml" ds:itemID="{F3097B0B-5591-44E6-B056-E7C7A5793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c9be8-9c56-4b74-b58a-e2d49ca8692a"/>
    <ds:schemaRef ds:uri="d851d597-2cec-4fe4-bf5b-a4f261f9156d"/>
    <ds:schemaRef ds:uri="688dedeb-1606-4a4e-9e2f-af566c77c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1870</TotalTime>
  <Words>168</Words>
  <Application>Microsoft Office PowerPoint</Application>
  <PresentationFormat>On-screen Show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Vertex Aerospace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Nick Teti</cp:lastModifiedBy>
  <cp:revision>90</cp:revision>
  <dcterms:created xsi:type="dcterms:W3CDTF">2014-01-30T23:18:11Z</dcterms:created>
  <dcterms:modified xsi:type="dcterms:W3CDTF">2025-08-06T13:10:33Z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  <property fmtid="{D5CDD505-2E9C-101B-9397-08002B2CF9AE}" pid="3" name="MediaServiceImageTags">
    <vt:lpwstr/>
  </property>
</Properties>
</file>