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59" r:id="rId5"/>
    <p:sldMasterId id="2147483664" r:id="rId6"/>
  </p:sldMasterIdLst>
  <p:notesMasterIdLst>
    <p:notesMasterId r:id="rId8"/>
  </p:notesMasterIdLst>
  <p:handoutMasterIdLst>
    <p:handoutMasterId r:id="rId9"/>
  </p:handoutMasterIdLst>
  <p:sldIdLst>
    <p:sldId id="287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7F3FF"/>
    <a:srgbClr val="ECEDF8"/>
    <a:srgbClr val="DBE5F1"/>
    <a:srgbClr val="939393"/>
    <a:srgbClr val="D2DBFE"/>
    <a:srgbClr val="B8C0FA"/>
    <a:srgbClr val="A9BD38"/>
    <a:srgbClr val="F0F0F0"/>
    <a:srgbClr val="CED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87" autoAdjust="0"/>
    <p:restoredTop sz="88536" autoAdjust="0"/>
  </p:normalViewPr>
  <p:slideViewPr>
    <p:cSldViewPr snapToGrid="0" snapToObjects="1">
      <p:cViewPr varScale="1">
        <p:scale>
          <a:sx n="88" d="100"/>
          <a:sy n="88" d="100"/>
        </p:scale>
        <p:origin x="988" y="60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ins, John" userId="0c33ff1f-bf62-4a2b-943e-22fa662bdd00" providerId="ADAL" clId="{5851E4AE-553A-4674-B65F-6BF8044EBB91}"/>
    <pc:docChg chg="delSld">
      <pc:chgData name="Collins, John" userId="0c33ff1f-bf62-4a2b-943e-22fa662bdd00" providerId="ADAL" clId="{5851E4AE-553A-4674-B65F-6BF8044EBB91}" dt="2025-03-11T02:43:53.136" v="0" actId="2696"/>
      <pc:docMkLst>
        <pc:docMk/>
      </pc:docMkLst>
      <pc:sldChg chg="del">
        <pc:chgData name="Collins, John" userId="0c33ff1f-bf62-4a2b-943e-22fa662bdd00" providerId="ADAL" clId="{5851E4AE-553A-4674-B65F-6BF8044EBB91}" dt="2025-03-11T02:43:53.136" v="0" actId="2696"/>
        <pc:sldMkLst>
          <pc:docMk/>
          <pc:sldMk cId="3783635961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" name="Flowchart: Connector 1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1" name="Flowchart: Connector 1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5" name="Flowchart: Connector 14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54647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57915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43651"/>
            <a:ext cx="9144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GCA  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Goddard Contractors Association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89898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7" name="Flowchart: Connector 26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7244325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4" name="Flowchart: Connector 23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067112" y="4956618"/>
            <a:ext cx="106438" cy="106902"/>
            <a:chOff x="3200400" y="609600"/>
            <a:chExt cx="266700" cy="307975"/>
          </a:xfrm>
          <a:solidFill>
            <a:srgbClr val="D2DBFE"/>
          </a:solidFill>
        </p:grpSpPr>
        <p:sp>
          <p:nvSpPr>
            <p:cNvPr id="21" name="Flowchart: Connector 20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0" y="2423"/>
            <a:ext cx="4572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Member Company Spotlight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4" name="Flowchart: Connector 23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1" name="Flowchart: Connector 2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8" name="Flowchart: Connector 17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newswire.com/news-releases/actalent-launches-as-an-engineering-and-sciences-services-and-talent-solutions-company-30133148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169416"/>
              </p:ext>
            </p:extLst>
          </p:nvPr>
        </p:nvGraphicFramePr>
        <p:xfrm>
          <a:off x="163892" y="684148"/>
          <a:ext cx="881621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57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Size Standard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3366"/>
                          </a:solidFill>
                        </a:rPr>
                        <a:t>Large Business, 26k+ employees, 150 offices across the United States.  Est. 1983.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4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Corporate Description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Consulting and Engineering Services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20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Organizations we support at</a:t>
                      </a:r>
                      <a:r>
                        <a:rPr lang="en-US" sz="1400" b="1" kern="1200" baseline="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Support multiple organizations and projects across GSFC.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Setup as a strategic subcontract partner.   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2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41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MIST II 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Mechanical engineering design, integration, test.   Materials engineering support.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2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FDSS III 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Flight dynamics and orbital analysis support.  Systems engineering.    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41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GSMO III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Mission operations support to multiple active programs and pre-launch ground systems integration.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90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NASA Centers Supported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92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Johnson Space Center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Engineering development for human spaceflight missions &amp; technology.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Kennedy Space Center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Range support engineering, facilities and software engineering.  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92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Marshall Space Flight Center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Design and development for propulsion systems/ SLS.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41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 in Other Markets that could benefit Goddard’s Mission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Offsite engineering design centers in MI, TX, IL, KY, NC, OH, AZ, AL, OK and VA.  Proprietary </a:t>
                      </a:r>
                      <a:r>
                        <a:rPr lang="en-US" sz="1200" b="1" dirty="0">
                          <a:solidFill>
                            <a:srgbClr val="003366"/>
                          </a:solidFill>
                        </a:rPr>
                        <a:t>database of over 41 million resumes of consultants</a:t>
                      </a: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 from current, former and future roles.  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1365" y="281002"/>
            <a:ext cx="3872073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66"/>
                </a:solidFill>
              </a:rPr>
              <a:t>Actalent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4353" y="-22216"/>
            <a:ext cx="13067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rgbClr val="003366"/>
                </a:solidFill>
                <a:latin typeface="Century Gothic" panose="020B0502020202020204" pitchFamily="34" charset="0"/>
              </a:rPr>
              <a:t>March 12</a:t>
            </a:r>
            <a:r>
              <a:rPr lang="en-US" sz="1100" baseline="30000" dirty="0">
                <a:solidFill>
                  <a:srgbClr val="003366"/>
                </a:solidFill>
                <a:latin typeface="Century Gothic" panose="020B0502020202020204" pitchFamily="34" charset="0"/>
              </a:rPr>
              <a:t>th</a:t>
            </a:r>
            <a:r>
              <a:rPr lang="en-US" sz="1100" dirty="0">
                <a:solidFill>
                  <a:srgbClr val="003366"/>
                </a:solidFill>
                <a:latin typeface="Century Gothic" panose="020B0502020202020204" pitchFamily="34" charset="0"/>
              </a:rPr>
              <a:t>, 2025</a:t>
            </a:r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1AB962F5-124E-7F45-025D-D77283478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9486" y="13802"/>
            <a:ext cx="1194708" cy="6264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FF5BF5CB59D4280E0C718C8D3B827" ma:contentTypeVersion="34" ma:contentTypeDescription="Create a new document." ma:contentTypeScope="" ma:versionID="6ab8999c8f28942846f3ac9da2ff3d8c">
  <xsd:schema xmlns:xsd="http://www.w3.org/2001/XMLSchema" xmlns:xs="http://www.w3.org/2001/XMLSchema" xmlns:p="http://schemas.microsoft.com/office/2006/metadata/properties" xmlns:ns2="602c9be8-9c56-4b74-b58a-e2d49ca8692a" xmlns:ns3="d851d597-2cec-4fe4-bf5b-a4f261f9156d" xmlns:ns4="688dedeb-1606-4a4e-9e2f-af566c77cd95" targetNamespace="http://schemas.microsoft.com/office/2006/metadata/properties" ma:root="true" ma:fieldsID="88c201c00f71feeb46daa0790b1487a2" ns2:_="" ns3:_="" ns4:_="">
    <xsd:import namespace="602c9be8-9c56-4b74-b58a-e2d49ca8692a"/>
    <xsd:import namespace="d851d597-2cec-4fe4-bf5b-a4f261f9156d"/>
    <xsd:import namespace="688dedeb-1606-4a4e-9e2f-af566c77c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4:lcf76f155ced4ddcb4097134ff3c332f" minOccurs="0"/>
                <xsd:element ref="ns3:TaxCatchAll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c9be8-9c56-4b74-b58a-e2d49ca86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1d597-2cec-4fe4-bf5b-a4f261f91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18efd6-cc18-40a9-b319-470c384dd5f4}" ma:internalName="TaxCatchAll" ma:showField="CatchAllData" ma:web="d851d597-2cec-4fe4-bf5b-a4f261f91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dedeb-1606-4a4e-9e2f-af566c77cd9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6ca142-911a-4fd1-885b-124a5c985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8dedeb-1606-4a4e-9e2f-af566c77cd95">
      <Terms xmlns="http://schemas.microsoft.com/office/infopath/2007/PartnerControls"/>
    </lcf76f155ced4ddcb4097134ff3c332f>
    <TaxCatchAll xmlns="d851d597-2cec-4fe4-bf5b-a4f261f9156d" xsi:nil="true"/>
  </documentManagement>
</p:properties>
</file>

<file path=customXml/itemProps1.xml><?xml version="1.0" encoding="utf-8"?>
<ds:datastoreItem xmlns:ds="http://schemas.openxmlformats.org/officeDocument/2006/customXml" ds:itemID="{89180823-4AF6-4DE7-B257-CD8FEAA91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30A186-9D78-454B-886F-712CF9B8D88E}"/>
</file>

<file path=customXml/itemProps3.xml><?xml version="1.0" encoding="utf-8"?>
<ds:datastoreItem xmlns:ds="http://schemas.openxmlformats.org/officeDocument/2006/customXml" ds:itemID="{EA48E903-7F95-4230-B35C-7481F2B3B702}">
  <ds:schemaRefs>
    <ds:schemaRef ds:uri="http://schemas.microsoft.com/office/2006/metadata/properties"/>
    <ds:schemaRef ds:uri="http://schemas.microsoft.com/office/infopath/2007/PartnerControls"/>
    <ds:schemaRef ds:uri="688dedeb-1606-4a4e-9e2f-af566c77cd95"/>
    <ds:schemaRef ds:uri="d851d597-2cec-4fe4-bf5b-a4f261f915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1902</TotalTime>
  <Words>188</Words>
  <Application>Microsoft Office PowerPoint</Application>
  <PresentationFormat>On-screen Show (16:9)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SM-template-20140529</vt:lpstr>
      <vt:lpstr>Data slides</vt:lpstr>
      <vt:lpstr>Response Summary</vt:lpstr>
      <vt:lpstr>Actalent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Collins, John</cp:lastModifiedBy>
  <cp:revision>86</cp:revision>
  <dcterms:created xsi:type="dcterms:W3CDTF">2014-01-30T23:18:11Z</dcterms:created>
  <dcterms:modified xsi:type="dcterms:W3CDTF">2025-03-11T02:44:03Z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0x0101006D5FF5BF5CB59D4280E0C718C8D3B827</vt:lpwstr>
  </property>
</Properties>
</file>