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8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9" autoAdjust="0"/>
    <p:restoredTop sz="88536" autoAdjust="0"/>
  </p:normalViewPr>
  <p:slideViewPr>
    <p:cSldViewPr snapToGrid="0" snapToObjects="1">
      <p:cViewPr varScale="1">
        <p:scale>
          <a:sx n="175" d="100"/>
          <a:sy n="175" d="100"/>
        </p:scale>
        <p:origin x="440" y="16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10468"/>
              </p:ext>
            </p:extLst>
          </p:nvPr>
        </p:nvGraphicFramePr>
        <p:xfrm>
          <a:off x="115134" y="853706"/>
          <a:ext cx="8816216" cy="369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~200 employees, $75M revenues, WO/SB, based in Los Altos, CA, in business 30 yrs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• Engineering services – Systems Engineering, Instrument Sys, LV Integration, SETA, &amp;</a:t>
                      </a:r>
                    </a:p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Acquisition Support for Space, Aeronautical, Military &amp; Intel Community markets</a:t>
                      </a:r>
                    </a:p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• 5 Corporate Sectors: Civil, Defense, Intelligence, Commercial, &amp; International</a:t>
                      </a:r>
                    </a:p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• US Offices in VA, CO, &amp; CA. Non-US in UK &amp; FR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590 (Mission Systems), Code 550 (</a:t>
                      </a:r>
                      <a:r>
                        <a:rPr lang="en-US" sz="1400" dirty="0" err="1">
                          <a:solidFill>
                            <a:srgbClr val="003366"/>
                          </a:solidFill>
                        </a:rPr>
                        <a:t>Instr</a:t>
                      </a: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 Systems), &amp; Code 400 Flight Projects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for JPSS, GOES/GEO XO, </a:t>
                      </a:r>
                      <a:r>
                        <a:rPr lang="en-US" sz="1400" dirty="0" err="1">
                          <a:solidFill>
                            <a:srgbClr val="003366"/>
                          </a:solidFill>
                        </a:rPr>
                        <a:t>LandSat</a:t>
                      </a: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 Next, RST, SWFO, AOS, &amp; other projects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Sub/teammate on GSMO-3, OMES II &amp; ESES IV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Space/Ground/Instrument Systems Engineering, LV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Integ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, Test &amp;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Verif</a:t>
                      </a: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NASA HQ – DATSS 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Systems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Eng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Acq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 Planning, &amp; Strategic Comms </a:t>
                      </a:r>
                      <a:r>
                        <a:rPr lang="en-US" sz="1200">
                          <a:solidFill>
                            <a:srgbClr val="003366"/>
                          </a:solidFill>
                        </a:rPr>
                        <a:t>for ESDMD &amp; STMD</a:t>
                      </a: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Ames – Space Modernization Initiative (SMI)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Systems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Eng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 for Demo/Val of new Sensors &amp; Technology for NASA, USAF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• New Space (esp. Silicon Valley) partnering/demo of new/small SC, technology, launch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• Ground-based Astronomy &amp; (large-scale) instruments for astrophysics, planetary science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Stellar Solutions,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473" y="-22216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August 10,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CCF14-FC0C-98BA-7D66-032B98A5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80" y="239394"/>
            <a:ext cx="2081413" cy="587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1864</TotalTime>
  <Words>256</Words>
  <Application>Microsoft Macintosh PowerPoint</Application>
  <PresentationFormat>On-screen Show (16:9)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Stellar Solutions, Inc.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Michael Hollis</cp:lastModifiedBy>
  <cp:revision>90</cp:revision>
  <dcterms:created xsi:type="dcterms:W3CDTF">2014-01-30T23:18:11Z</dcterms:created>
  <dcterms:modified xsi:type="dcterms:W3CDTF">2025-08-11T03:42:41Z</dcterms:modified>
</cp:coreProperties>
</file>