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5"/>
  </p:notesMasterIdLst>
  <p:handoutMasterIdLst>
    <p:handoutMasterId r:id="rId6"/>
  </p:handoutMasterIdLst>
  <p:sldIdLst>
    <p:sldId id="28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7F3FF"/>
    <a:srgbClr val="ECEDF8"/>
    <a:srgbClr val="DBE5F1"/>
    <a:srgbClr val="939393"/>
    <a:srgbClr val="D2DBFE"/>
    <a:srgbClr val="B8C0FA"/>
    <a:srgbClr val="A9BD38"/>
    <a:srgbClr val="F0F0F0"/>
    <a:srgbClr val="CED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7" autoAdjust="0"/>
    <p:restoredTop sz="88536" autoAdjust="0"/>
  </p:normalViewPr>
  <p:slideViewPr>
    <p:cSldViewPr snapToGrid="0" snapToObjects="1">
      <p:cViewPr varScale="1">
        <p:scale>
          <a:sx n="90" d="100"/>
          <a:sy n="90" d="100"/>
        </p:scale>
        <p:origin x="1118" y="91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" name="Flowchart: Connector 1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1" name="Flowchart: Connector 1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5" name="Flowchart: Connector 14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54647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57915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43651"/>
            <a:ext cx="9144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GCA  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Goddard Contractors Association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89898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7" name="Flowchart: Connector 26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7244325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4" name="Flowchart: Connector 23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7067112" y="4956618"/>
            <a:ext cx="106438" cy="106902"/>
            <a:chOff x="3200400" y="609600"/>
            <a:chExt cx="266700" cy="307975"/>
          </a:xfrm>
          <a:solidFill>
            <a:srgbClr val="D2DBFE"/>
          </a:solidFill>
        </p:grpSpPr>
        <p:sp>
          <p:nvSpPr>
            <p:cNvPr id="21" name="Flowchart: Connector 20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0" y="2423"/>
            <a:ext cx="4572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Member Company Spotlight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4" name="Flowchart: Connector 23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1" name="Flowchart: Connector 2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8" name="Flowchart: Connector 17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226544"/>
              </p:ext>
            </p:extLst>
          </p:nvPr>
        </p:nvGraphicFramePr>
        <p:xfrm>
          <a:off x="115134" y="762272"/>
          <a:ext cx="8816216" cy="3980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16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Size Standard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3366"/>
                          </a:solidFill>
                        </a:rPr>
                        <a:t>250 employees, Small Business, Headquarters in Herndon, VA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Corporate Description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Fibertek specializes in optical space lidars, lidar subsystems including laser &amp; receivers, and long-range Class A/B optical communications for NASA, DoD and commercial space customers.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Organizations we support at</a:t>
                      </a:r>
                      <a:r>
                        <a:rPr lang="en-US" sz="1200" b="1" kern="1200" baseline="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Primarily support Engineering (AETD, 500) and Sciences &amp; Exploration (600) at GSFC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099">
                <a:tc gridSpan="4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LISA Laser Amplifier Support – ESES IV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ICESat-2 Flight Laser Systems and Electronics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GSFC – Small All-range Lidar (Sali) and </a:t>
                      </a:r>
                      <a:r>
                        <a:rPr lang="en-US" sz="1100" kern="1200" dirty="0" err="1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MaRLI</a:t>
                      </a:r>
                      <a:r>
                        <a:rPr lang="en-US" sz="11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Mars Wind Lidar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Science Craft for Outer Planet Exploration (SCOPE)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3366"/>
                          </a:solidFill>
                        </a:rPr>
                        <a:t>Fibertek’ s core capability is spaceflight lasers, receivers, small lidar and optical communications terminal for Class A/B and small Sat missions.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3366"/>
                          </a:solidFill>
                        </a:rPr>
                        <a:t>Fibertek has 70,000 sq .ft. R&amp;D and manufacturing facility in Herndon, Va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3366"/>
                          </a:solidFill>
                        </a:rPr>
                        <a:t>Fibertek builds completed flight payloads in our clean rooms.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688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Subcontractor on : HBG, ESES IV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3366"/>
                          </a:solidFill>
                        </a:rPr>
                        <a:t>Onsite and offsite support: Laser, Optical, Electrical, Lidar, Full Payload Delivery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 NASA Center / HQ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ESTO - Gravitational Reference Advanced Tech. Test in Space, SBIR-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100G Optical Coms, Artimis Optical Communications Terminal.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3366"/>
                          </a:solidFill>
                        </a:rPr>
                        <a:t>Fibertek support R&amp;D into Next Gen NASA GSFC proposal for Laser, lidar and optical coms design and development. Manufacture Space flight HW.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SBIR/3 Phase 4 contracts, 5 Phase 2 contracts, 2 Phase 3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3366"/>
                          </a:solidFill>
                        </a:rPr>
                        <a:t>Technology development to support future NASA experiments and missions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94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 in Other Markets that could benefit Goddard’s Mission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3366"/>
                          </a:solidFill>
                        </a:rPr>
                        <a:t>Fibertek has a growing DoD Optical communications business for NASA Observatory Class A/B missions, Very long range lidars, Lunar Artemis optical coms technology. Also Ultra-compact for Small Satellites.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136" y="354647"/>
            <a:ext cx="3872073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66"/>
                </a:solidFill>
              </a:rPr>
              <a:t>Fibertek, Inc.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5492" y="-22216"/>
            <a:ext cx="11256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rgbClr val="003366"/>
                </a:solidFill>
                <a:latin typeface="Century Gothic" panose="020B0502020202020204" pitchFamily="34" charset="0"/>
              </a:rPr>
              <a:t>5 August 2025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7743D4-7D20-F6AD-0551-EDBC7174A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531" y="38698"/>
            <a:ext cx="1806236" cy="6849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1982</TotalTime>
  <Words>313</Words>
  <Application>Microsoft Office PowerPoint</Application>
  <PresentationFormat>On-screen Show (16:9)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SM-template-20140529</vt:lpstr>
      <vt:lpstr>Data slides</vt:lpstr>
      <vt:lpstr>Response Summary</vt:lpstr>
      <vt:lpstr>Fibertek, Inc.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Mark Storm</cp:lastModifiedBy>
  <cp:revision>90</cp:revision>
  <dcterms:created xsi:type="dcterms:W3CDTF">2014-01-30T23:18:11Z</dcterms:created>
  <dcterms:modified xsi:type="dcterms:W3CDTF">2025-08-05T19:03:40Z</dcterms:modified>
</cp:coreProperties>
</file>