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  <p:sldMasterId id="2147483659" r:id="rId4"/>
    <p:sldMasterId id="2147483664" r:id="rId5"/>
  </p:sldMasterIdLst>
  <p:notesMasterIdLst>
    <p:notesMasterId r:id="rId7"/>
  </p:notesMasterIdLst>
  <p:handoutMasterIdLst>
    <p:handoutMasterId r:id="rId8"/>
  </p:handoutMasterIdLst>
  <p:sldIdLst>
    <p:sldId id="28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49" d="100"/>
          <a:sy n="149" d="100"/>
        </p:scale>
        <p:origin x="1002" y="15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93814"/>
              </p:ext>
            </p:extLst>
          </p:nvPr>
        </p:nvGraphicFramePr>
        <p:xfrm>
          <a:off x="115134" y="853706"/>
          <a:ext cx="8816216" cy="361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$1M/YR, 5+ staff (and growing), Woman-Owned Small Business, HQ in Maryland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3366"/>
                          </a:solidFill>
                        </a:rPr>
                        <a:t>Astralis</a:t>
                      </a: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 Technologies provides science, engineering, and technology services customers within the Federal Government including NASA and USDA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Office of Communications, Earth Science, Code 450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SENSE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Technical writing and editing, and Mission Support for communications missions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6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eMITS</a:t>
                      </a:r>
                      <a:endParaRPr lang="en-US" sz="12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Science Communication, Social Media, Video Production, Podcast Production, and event support.  Includes support and coordination with customers at GSFC, HQ, and JPL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Provide cloud migration and project management support for the USDA for enterprise applications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3366"/>
                </a:solidFill>
              </a:rPr>
              <a:t>Astralis</a:t>
            </a:r>
            <a:r>
              <a:rPr lang="en-US" dirty="0">
                <a:solidFill>
                  <a:srgbClr val="003366"/>
                </a:solidFill>
              </a:rPr>
              <a:t> Technologies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4796" y="-22216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9/18/2024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8A66C6BE-265E-F1FD-C77A-A78683A8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70" y="104710"/>
            <a:ext cx="1464303" cy="66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3" ma:contentTypeDescription="Create a new document." ma:contentTypeScope="" ma:versionID="17a3691f57bfe2a71faaa690b7e38471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ca93a9c32f9e8ef688e9d985c6254ced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Props1.xml><?xml version="1.0" encoding="utf-8"?>
<ds:datastoreItem xmlns:ds="http://schemas.openxmlformats.org/officeDocument/2006/customXml" ds:itemID="{7AB36C77-00E4-4FE9-91BE-D75C306EA251}"/>
</file>

<file path=customXml/itemProps2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62A7F3-ACDD-4D27-B7F6-B5D41C20CFBA}"/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1897</TotalTime>
  <Words>133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Astralis Technologies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 Ferguson</cp:lastModifiedBy>
  <cp:revision>88</cp:revision>
  <dcterms:created xsi:type="dcterms:W3CDTF">2014-01-30T23:18:11Z</dcterms:created>
  <dcterms:modified xsi:type="dcterms:W3CDTF">2024-09-17T14:03:25Z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</Properties>
</file>