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  <p:sldMasterId id="2147483659" r:id="rId4"/>
    <p:sldMasterId id="2147483664" r:id="rId5"/>
  </p:sldMasterIdLst>
  <p:notesMasterIdLst>
    <p:notesMasterId r:id="rId7"/>
  </p:notesMasterIdLst>
  <p:handoutMasterIdLst>
    <p:handoutMasterId r:id="rId8"/>
  </p:handoutMasterIdLst>
  <p:sldIdLst>
    <p:sldId id="28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135" d="100"/>
          <a:sy n="135" d="100"/>
        </p:scale>
        <p:origin x="1422" y="33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07603"/>
              </p:ext>
            </p:extLst>
          </p:nvPr>
        </p:nvGraphicFramePr>
        <p:xfrm>
          <a:off x="115134" y="853706"/>
          <a:ext cx="8816216" cy="396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3366"/>
                          </a:solidFill>
                        </a:rPr>
                        <a:t>Small Business under all technology NAICS codes, 35 employees</a:t>
                      </a:r>
                      <a:r>
                        <a:rPr lang="en-US" sz="1400" b="0" baseline="0" dirty="0">
                          <a:solidFill>
                            <a:srgbClr val="003366"/>
                          </a:solidFill>
                        </a:rPr>
                        <a:t>, EDWOSB/WOSB/HUBZone, Headquartered in Belmont, NC</a:t>
                      </a:r>
                      <a:endParaRPr lang="en-US" sz="1400" b="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Provide IT support services to the US Federal Market including NASA, HHS, IRS and DHS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Code 700, Information Technology &amp; Communications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Sub to Leidos on Enterprise Networking Contract AEGIS (Advanced Enterprise Global Information Technology Solutions)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VOIP and network engineering support at Goddard including equipment upgrades and troubleshooting, wireless network design and implementation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MSFC (Sub) under AEGIS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ANOC support and network engineering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Software development and testing, database administration, cybersecurity support, middleware integration, emergency operations center support, change management, Linux/server administration, CyberArk and Splunk support, audio/visual support, network engineering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Anakim Consulting Incorporated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96D49E3-9425-C48F-D663-190EFD0A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01" y="0"/>
            <a:ext cx="179832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0" ma:contentTypeDescription="Create a new document." ma:contentTypeScope="" ma:versionID="9830819731e148aa1f37274d2824f595">
  <xsd:schema xmlns:xsd="http://www.w3.org/2001/XMLSchema" xmlns:xs="http://www.w3.org/2001/XMLSchema" xmlns:p="http://schemas.microsoft.com/office/2006/metadata/properties" xmlns:ns2="602c9be8-9c56-4b74-b58a-e2d49ca8692a" xmlns:ns3="d851d597-2cec-4fe4-bf5b-a4f261f9156d" targetNamespace="http://schemas.microsoft.com/office/2006/metadata/properties" ma:root="true" ma:fieldsID="ca446ef65eddf986dedb973dc93d16ce" ns2:_="" ns3:_="">
    <xsd:import namespace="602c9be8-9c56-4b74-b58a-e2d49ca8692a"/>
    <xsd:import namespace="d851d597-2cec-4fe4-bf5b-a4f261f91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223ED1-DB56-4C77-8BD6-8D17807E3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c9be8-9c56-4b74-b58a-e2d49ca8692a"/>
    <ds:schemaRef ds:uri="d851d597-2cec-4fe4-bf5b-a4f261f91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2603</TotalTime>
  <Words>161</Words>
  <Application>Microsoft Office PowerPoint</Application>
  <PresentationFormat>On-screen Show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Anakim Consulting Incorporated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Mitzi Mead</cp:lastModifiedBy>
  <cp:revision>88</cp:revision>
  <dcterms:created xsi:type="dcterms:W3CDTF">2014-01-30T23:18:11Z</dcterms:created>
  <dcterms:modified xsi:type="dcterms:W3CDTF">2025-08-06T22:20:09Z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8bc647-3af3-40e6-acc3-d880d69cdc00_Enabled">
    <vt:lpwstr>true</vt:lpwstr>
  </property>
  <property fmtid="{D5CDD505-2E9C-101B-9397-08002B2CF9AE}" pid="3" name="MSIP_Label_928bc647-3af3-40e6-acc3-d880d69cdc00_SetDate">
    <vt:lpwstr>2024-11-27T20:14:28Z</vt:lpwstr>
  </property>
  <property fmtid="{D5CDD505-2E9C-101B-9397-08002B2CF9AE}" pid="4" name="MSIP_Label_928bc647-3af3-40e6-acc3-d880d69cdc00_Method">
    <vt:lpwstr>Standard</vt:lpwstr>
  </property>
  <property fmtid="{D5CDD505-2E9C-101B-9397-08002B2CF9AE}" pid="5" name="MSIP_Label_928bc647-3af3-40e6-acc3-d880d69cdc00_Name">
    <vt:lpwstr>defa4170-0d19-0005-0004-bc88714345d2</vt:lpwstr>
  </property>
  <property fmtid="{D5CDD505-2E9C-101B-9397-08002B2CF9AE}" pid="6" name="MSIP_Label_928bc647-3af3-40e6-acc3-d880d69cdc00_SiteId">
    <vt:lpwstr>c06303f3-1b01-44fb-9cb3-760a9362f50f</vt:lpwstr>
  </property>
  <property fmtid="{D5CDD505-2E9C-101B-9397-08002B2CF9AE}" pid="7" name="MSIP_Label_928bc647-3af3-40e6-acc3-d880d69cdc00_ActionId">
    <vt:lpwstr>cc93dac5-2fa4-4d73-b438-b618e65d227e</vt:lpwstr>
  </property>
  <property fmtid="{D5CDD505-2E9C-101B-9397-08002B2CF9AE}" pid="8" name="MSIP_Label_928bc647-3af3-40e6-acc3-d880d69cdc00_ContentBits">
    <vt:lpwstr>0</vt:lpwstr>
  </property>
</Properties>
</file>